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64" r:id="rId5"/>
    <p:sldId id="265" r:id="rId6"/>
    <p:sldId id="266" r:id="rId7"/>
    <p:sldId id="267" r:id="rId8"/>
    <p:sldId id="268" r:id="rId9"/>
    <p:sldId id="269" r:id="rId10"/>
    <p:sldId id="270" r:id="rId11"/>
    <p:sldId id="271" r:id="rId12"/>
    <p:sldId id="272" r:id="rId13"/>
    <p:sldId id="279" r:id="rId14"/>
  </p:sldIdLst>
  <p:sldSz cx="9144000" cy="6858000" type="screen4x3"/>
  <p:notesSz cx="7023100" cy="93091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73098" autoAdjust="0"/>
  </p:normalViewPr>
  <p:slideViewPr>
    <p:cSldViewPr>
      <p:cViewPr varScale="1">
        <p:scale>
          <a:sx n="60" d="100"/>
          <a:sy n="60" d="100"/>
        </p:scale>
        <p:origin x="166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da-DK"/>
          </a:p>
        </p:txBody>
      </p:sp>
      <p:sp>
        <p:nvSpPr>
          <p:cNvPr id="3" name="Pladsholder til dato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3CD16E6-3CF2-4D5F-974D-6EB07A5F4994}" type="datetimeFigureOut">
              <a:rPr lang="da-DK" smtClean="0"/>
              <a:t>02-10-2015</a:t>
            </a:fld>
            <a:endParaRPr lang="da-DK"/>
          </a:p>
        </p:txBody>
      </p:sp>
      <p:sp>
        <p:nvSpPr>
          <p:cNvPr id="4" name="Pladsholder til slidebillede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da-DK"/>
          </a:p>
        </p:txBody>
      </p:sp>
      <p:sp>
        <p:nvSpPr>
          <p:cNvPr id="5" name="Pladsholder til not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da-DK"/>
          </a:p>
        </p:txBody>
      </p:sp>
      <p:sp>
        <p:nvSpPr>
          <p:cNvPr id="7" name="Pladsholder til slidenumm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75C3C42-506F-42A7-AA2E-56AAC0AE3DE4}" type="slidenum">
              <a:rPr lang="da-DK" smtClean="0"/>
              <a:t>‹nr.›</a:t>
            </a:fld>
            <a:endParaRPr lang="da-DK"/>
          </a:p>
        </p:txBody>
      </p:sp>
    </p:spTree>
    <p:extLst>
      <p:ext uri="{BB962C8B-B14F-4D97-AF65-F5344CB8AC3E}">
        <p14:creationId xmlns:p14="http://schemas.microsoft.com/office/powerpoint/2010/main" val="2755454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Denne korte præsentation</a:t>
            </a:r>
            <a:r>
              <a:rPr lang="da-DK" baseline="0" dirty="0" smtClean="0"/>
              <a:t> supplerer videoen, hvor to kommunaldirektører, formanden for KITA og </a:t>
            </a:r>
            <a:r>
              <a:rPr lang="da-DK" baseline="0" dirty="0" err="1" smtClean="0"/>
              <a:t>KOMBITs</a:t>
            </a:r>
            <a:r>
              <a:rPr lang="da-DK" baseline="0" dirty="0" smtClean="0"/>
              <a:t> adm. direktør fortæller om arbejdet med monopolbruddet. Videoen er tilgængelig her: https://vimeo.com/140633676 </a:t>
            </a:r>
          </a:p>
          <a:p>
            <a:endParaRPr lang="da-DK" baseline="0" dirty="0" smtClean="0"/>
          </a:p>
          <a:p>
            <a:r>
              <a:rPr lang="da-DK" baseline="0" dirty="0" smtClean="0"/>
              <a:t>Denne præsentation og videoen er tiltænkt lokal brug i kommunerne, og kan være afsæt for topledelsesdrøftelser om monopolbruddet. Præsentationen og videoen er distribueret til kommunernes it-/digitaliseringschefer og programledere den 30. september 2015</a:t>
            </a:r>
          </a:p>
          <a:p>
            <a:endParaRPr lang="da-DK" baseline="0" dirty="0" smtClean="0"/>
          </a:p>
          <a:p>
            <a:r>
              <a:rPr lang="da-DK" baseline="0" dirty="0" smtClean="0"/>
              <a:t>Det er tanken, at kommunens it-/digitaliseringschef og/eller programleder for monopolbruddet bærer materialet ind til topledelsen og </a:t>
            </a:r>
            <a:r>
              <a:rPr lang="da-DK" baseline="0" dirty="0" err="1" smtClean="0"/>
              <a:t>faciliterer</a:t>
            </a:r>
            <a:r>
              <a:rPr lang="da-DK" baseline="0" dirty="0" smtClean="0"/>
              <a:t> en eller flere drøftelser om monopolbruddet. Man kan til brug for drøftelsen tage afsæt i noterne til hvert slide.</a:t>
            </a:r>
          </a:p>
          <a:p>
            <a:endParaRPr lang="da-DK" baseline="0" dirty="0" smtClean="0"/>
          </a:p>
          <a:p>
            <a:r>
              <a:rPr lang="da-DK" baseline="0" dirty="0" smtClean="0"/>
              <a:t>Læs mere på www.kombit.dk/monopolbrud</a:t>
            </a:r>
          </a:p>
          <a:p>
            <a:endParaRPr lang="da-DK" baseline="0" dirty="0" smtClean="0"/>
          </a:p>
          <a:p>
            <a:r>
              <a:rPr lang="da-DK" baseline="0" dirty="0" smtClean="0"/>
              <a:t> </a:t>
            </a:r>
            <a:endParaRPr lang="da-DK" dirty="0"/>
          </a:p>
        </p:txBody>
      </p:sp>
      <p:sp>
        <p:nvSpPr>
          <p:cNvPr id="4" name="Pladsholder til slidenummer 3"/>
          <p:cNvSpPr>
            <a:spLocks noGrp="1"/>
          </p:cNvSpPr>
          <p:nvPr>
            <p:ph type="sldNum" sz="quarter" idx="10"/>
          </p:nvPr>
        </p:nvSpPr>
        <p:spPr/>
        <p:txBody>
          <a:bodyPr/>
          <a:lstStyle/>
          <a:p>
            <a:fld id="{41DC8399-0891-4C28-84ED-181F0AC79439}" type="slidenum">
              <a:rPr lang="da-DK" smtClean="0"/>
              <a:t>1</a:t>
            </a:fld>
            <a:endParaRPr lang="da-DK"/>
          </a:p>
        </p:txBody>
      </p:sp>
    </p:spTree>
    <p:extLst>
      <p:ext uri="{BB962C8B-B14F-4D97-AF65-F5344CB8AC3E}">
        <p14:creationId xmlns:p14="http://schemas.microsoft.com/office/powerpoint/2010/main" val="198854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Videoen er tilgængelig her: https://vimeo.com/140633676</a:t>
            </a:r>
            <a:endParaRPr lang="da-DK" dirty="0"/>
          </a:p>
        </p:txBody>
      </p:sp>
      <p:sp>
        <p:nvSpPr>
          <p:cNvPr id="4" name="Pladsholder til slidenummer 3"/>
          <p:cNvSpPr>
            <a:spLocks noGrp="1"/>
          </p:cNvSpPr>
          <p:nvPr>
            <p:ph type="sldNum" sz="quarter" idx="10"/>
          </p:nvPr>
        </p:nvSpPr>
        <p:spPr/>
        <p:txBody>
          <a:bodyPr/>
          <a:lstStyle/>
          <a:p>
            <a:fld id="{41DC8399-0891-4C28-84ED-181F0AC79439}" type="slidenum">
              <a:rPr lang="da-DK" smtClean="0"/>
              <a:t>2</a:t>
            </a:fld>
            <a:endParaRPr lang="da-DK"/>
          </a:p>
        </p:txBody>
      </p:sp>
    </p:spTree>
    <p:extLst>
      <p:ext uri="{BB962C8B-B14F-4D97-AF65-F5344CB8AC3E}">
        <p14:creationId xmlns:p14="http://schemas.microsoft.com/office/powerpoint/2010/main" val="3283366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Læs mere om monopolbruddet her:</a:t>
            </a:r>
            <a:r>
              <a:rPr lang="da-DK" baseline="0" dirty="0" smtClean="0"/>
              <a:t> http://www.kombit.dk/monopolbruddet/mere-om-monopolbruddet </a:t>
            </a:r>
          </a:p>
          <a:p>
            <a:endParaRPr lang="da-DK" baseline="0" dirty="0" smtClean="0"/>
          </a:p>
          <a:p>
            <a:r>
              <a:rPr lang="da-DK" b="1" baseline="0" dirty="0" smtClean="0"/>
              <a:t>It-understøttelse af vitale områder i kommunerne</a:t>
            </a:r>
            <a:r>
              <a:rPr lang="da-DK" baseline="0" dirty="0" smtClean="0"/>
              <a:t>: </a:t>
            </a:r>
          </a:p>
          <a:p>
            <a:pPr lvl="1"/>
            <a:r>
              <a:rPr lang="da-DK" baseline="0" dirty="0" smtClean="0"/>
              <a:t>De kommende løsninger – Kommunernes Sygedagpengesystem (erstatter KMD Dagpenge), Kommunernes Ydelsessystem (erstatter KMD Aktiv) og SAPA (erstatter KMD Sag) – it-understøtter vitale områder i kommunerne. Det drejer sig om beregning og udbetaling af kontanthjælp og sygedagpenge samt understøttelse af overblik over borgeren til gavn for en helhedsorienteret sagsbehandling. </a:t>
            </a:r>
          </a:p>
          <a:p>
            <a:endParaRPr lang="da-DK" baseline="0" dirty="0" smtClean="0"/>
          </a:p>
          <a:p>
            <a:r>
              <a:rPr lang="da-DK" b="1" baseline="0" dirty="0" smtClean="0"/>
              <a:t>Paradigmeskifte:</a:t>
            </a:r>
          </a:p>
          <a:p>
            <a:pPr lvl="1"/>
            <a:r>
              <a:rPr lang="da-DK" sz="1200" kern="1200" dirty="0" smtClean="0">
                <a:solidFill>
                  <a:schemeClr val="tx1"/>
                </a:solidFill>
                <a:effectLst/>
                <a:latin typeface="+mn-lt"/>
                <a:ea typeface="+mn-ea"/>
                <a:cs typeface="+mn-cs"/>
              </a:rPr>
              <a:t>Monopolbruddet omtales af mange kommuner som et paradigmeskifte, hvor kommunerne nu i langt højere grad skal tage ansvar for bl.a. implementeringen af løsningerne og it-arkitekturen. </a:t>
            </a:r>
          </a:p>
          <a:p>
            <a:pPr lvl="1"/>
            <a:endParaRPr lang="da-DK" sz="1200" kern="120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Der er ikke blot tale om 1:1-udskiftninger af KMD Aktiv, KMD Dagpenge og KMD Sag. For samtidig får man en fælleskommunal infrastruktur bestående af Støttesystemerne og Serviceplatformen. </a:t>
            </a:r>
          </a:p>
          <a:p>
            <a:pPr lvl="1"/>
            <a:endParaRPr lang="da-DK" sz="1200" kern="120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Støttesystemerne muliggør på sigt smidigere og mere sammenhængende arbejdsgange og genbrug af funktionalitet, og kommunerne skal tidligt i forløbet afklare sit ambitionsniveau ift., hvor meget man ønsker at udbrede Støttesystemerne på sigt. Ønsker man virkelig et paradigmeskifte, kræver det en analyse af kommunens it-arkitektur, ligesom man skal huske at stille de relevante krav til leverandører ved systemanskaffelser.</a:t>
            </a:r>
          </a:p>
          <a:p>
            <a:pPr lvl="1"/>
            <a:endParaRPr lang="da-DK" sz="1200" kern="1200" baseline="0" dirty="0" smtClean="0">
              <a:solidFill>
                <a:schemeClr val="tx1"/>
              </a:solidFill>
              <a:effectLst/>
              <a:latin typeface="+mn-lt"/>
              <a:ea typeface="+mn-ea"/>
              <a:cs typeface="+mn-cs"/>
            </a:endParaRPr>
          </a:p>
          <a:p>
            <a:pPr lvl="0"/>
            <a:r>
              <a:rPr lang="da-DK" b="1" kern="1200" baseline="0" dirty="0" smtClean="0">
                <a:solidFill>
                  <a:schemeClr val="tx1"/>
                </a:solidFill>
                <a:effectLst/>
                <a:latin typeface="+mn-lt"/>
                <a:ea typeface="+mn-ea"/>
                <a:cs typeface="+mn-cs"/>
              </a:rPr>
              <a:t>Potentielle gevinster</a:t>
            </a:r>
          </a:p>
          <a:p>
            <a:pPr lvl="1"/>
            <a:r>
              <a:rPr lang="da-DK" dirty="0" smtClean="0"/>
              <a:t>Målsætningerne drejer sig ikke kun om licensbesparelsen på 25 pct. for kommunerne som helhed. Det drejer sig i et sektorperspektiv om at skabe konkurrence på det kommunale it-marked, om at </a:t>
            </a:r>
            <a:r>
              <a:rPr lang="da-DK" dirty="0" err="1" smtClean="0"/>
              <a:t>afløfte</a:t>
            </a:r>
            <a:r>
              <a:rPr lang="da-DK" dirty="0" smtClean="0"/>
              <a:t> udbudspligten på monopolsystemerne og om at demonstrere, at kommunerne evner at drive komplekse digitaliseringsprojekter i fællesskab.</a:t>
            </a:r>
          </a:p>
          <a:p>
            <a:pPr lvl="1"/>
            <a:r>
              <a:rPr lang="da-DK" dirty="0" smtClean="0"/>
              <a:t/>
            </a:r>
            <a:br>
              <a:rPr lang="da-DK" dirty="0" smtClean="0"/>
            </a:br>
            <a:r>
              <a:rPr lang="da-DK" dirty="0" smtClean="0"/>
              <a:t>Endvidere drejer det sig i lige så høj grad om en stillingtagen til de potentielle effektiviseringsgevinster ved mere effektive arbejdsgange og en mere fleksibel it-arkitektur: Ønsker man på kort sigt fx at komme sikkert i mål med KSD, KY og SAPA? Eller er man mere ambitiøs og laver analyser i hele kommunen af, om SAPA vil kunne bibringe værdi for brugere, som ikke hidtil har benyttet KMD Sag? Begynder man allerede nu at benytte services på Serviceplatformen for at blive fortrolig med konceptet og på sigt kunne spare penge på data? Og begynder man konsekvent at indarbejde de relevante krav til leverandørerne, når man anskaffer systemer, så de på sigt kan blive omlagt til Støttesystemerne, når monopolbruddet er succesfuldt implementeret i alle 98 kommuner.</a:t>
            </a:r>
          </a:p>
        </p:txBody>
      </p:sp>
      <p:sp>
        <p:nvSpPr>
          <p:cNvPr id="4" name="Pladsholder til slidenummer 3"/>
          <p:cNvSpPr>
            <a:spLocks noGrp="1"/>
          </p:cNvSpPr>
          <p:nvPr>
            <p:ph type="sldNum" sz="quarter" idx="10"/>
          </p:nvPr>
        </p:nvSpPr>
        <p:spPr/>
        <p:txBody>
          <a:bodyPr/>
          <a:lstStyle/>
          <a:p>
            <a:fld id="{775C3C42-506F-42A7-AA2E-56AAC0AE3DE4}" type="slidenum">
              <a:rPr lang="da-DK" smtClean="0"/>
              <a:t>3</a:t>
            </a:fld>
            <a:endParaRPr lang="da-DK"/>
          </a:p>
        </p:txBody>
      </p:sp>
    </p:spTree>
    <p:extLst>
      <p:ext uri="{BB962C8B-B14F-4D97-AF65-F5344CB8AC3E}">
        <p14:creationId xmlns:p14="http://schemas.microsoft.com/office/powerpoint/2010/main" val="375898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Se tidsplanen for monopolbruddet her: http://www.kombit.dk/indhold/tidsplan-projekter-på-monopolområdet</a:t>
            </a:r>
            <a:endParaRPr lang="da-DK" dirty="0"/>
          </a:p>
        </p:txBody>
      </p:sp>
      <p:sp>
        <p:nvSpPr>
          <p:cNvPr id="4" name="Pladsholder til slidenummer 3"/>
          <p:cNvSpPr>
            <a:spLocks noGrp="1"/>
          </p:cNvSpPr>
          <p:nvPr>
            <p:ph type="sldNum" sz="quarter" idx="10"/>
          </p:nvPr>
        </p:nvSpPr>
        <p:spPr/>
        <p:txBody>
          <a:bodyPr/>
          <a:lstStyle/>
          <a:p>
            <a:fld id="{775C3C42-506F-42A7-AA2E-56AAC0AE3DE4}" type="slidenum">
              <a:rPr lang="da-DK" smtClean="0"/>
              <a:t>4</a:t>
            </a:fld>
            <a:endParaRPr lang="da-DK"/>
          </a:p>
        </p:txBody>
      </p:sp>
    </p:spTree>
    <p:extLst>
      <p:ext uri="{BB962C8B-B14F-4D97-AF65-F5344CB8AC3E}">
        <p14:creationId xmlns:p14="http://schemas.microsoft.com/office/powerpoint/2010/main" val="5964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altLang="da-DK" sz="1200" b="1" dirty="0" smtClean="0">
                <a:solidFill>
                  <a:srgbClr val="000000"/>
                </a:solidFill>
                <a:ea typeface="Calibri" panose="020F0502020204030204" pitchFamily="34" charset="0"/>
                <a:cs typeface="Times New Roman" panose="02020603050405020304" pitchFamily="18" charset="0"/>
              </a:rPr>
              <a:t>Har du indsigt i de konsekvenser, som monopolbruddet har for din kommune?</a:t>
            </a:r>
            <a:endParaRPr lang="da-DK" sz="1200" b="1" kern="120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Topledelsen skal kende de overordnede linjer i monopolbruddet, fx målsætningerne, mulighederne, betydningen for kommunens it-miljø på kort og langt sigt. Topledelsen skal sætte monopolbruddet ind i en lokal kontekst, fordi det sætter retningen for, hvad man skal have ud af projekterne lokalt. Kernen i forandringsteori peger i retning af, at forandringerne i projekterne tidlige faser skal initieres af topledelsen.</a:t>
            </a:r>
          </a:p>
          <a:p>
            <a:pPr lvl="1"/>
            <a:endParaRPr lang="da-DK" sz="1200" kern="120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Topledelserne bør tidligt i forløbet udbede sig en </a:t>
            </a:r>
            <a:r>
              <a:rPr lang="da-DK" sz="1200" i="1" kern="1200" dirty="0" smtClean="0">
                <a:solidFill>
                  <a:schemeClr val="tx1"/>
                </a:solidFill>
                <a:effectLst/>
                <a:latin typeface="+mn-lt"/>
                <a:ea typeface="+mn-ea"/>
                <a:cs typeface="+mn-cs"/>
              </a:rPr>
              <a:t>analyse af, hvilke konsekvenser monopolbruddet får for kommunen</a:t>
            </a:r>
            <a:r>
              <a:rPr lang="da-DK" sz="1200" kern="1200" dirty="0" smtClean="0">
                <a:solidFill>
                  <a:schemeClr val="tx1"/>
                </a:solidFill>
                <a:effectLst/>
                <a:latin typeface="+mn-lt"/>
                <a:ea typeface="+mn-ea"/>
                <a:cs typeface="+mn-cs"/>
              </a:rPr>
              <a:t>. Analysen kan bl.a. beskæftige sig med: Kræver det aktiviteter ud over implementeringen af KSD, KY, SAPA og STS? Skal der anskaffes nyt ESDH-system? Hvordan skal kommunens it-miljø og –arkitektur se ud i 2020? Har vi de nødvendige kompetencer til rådighed? Hvilke ressourcer skal vi afsætte?</a:t>
            </a:r>
          </a:p>
          <a:p>
            <a:pPr lvl="1"/>
            <a:endParaRPr lang="da-DK" sz="1200" kern="1200" dirty="0" smtClean="0">
              <a:solidFill>
                <a:schemeClr val="tx1"/>
              </a:solidFill>
              <a:effectLst/>
              <a:latin typeface="+mn-lt"/>
              <a:ea typeface="+mn-ea"/>
              <a:cs typeface="+mn-cs"/>
            </a:endParaRPr>
          </a:p>
          <a:p>
            <a:pPr lvl="0"/>
            <a:r>
              <a:rPr lang="da-DK" sz="1200" b="1" kern="1200" dirty="0" smtClean="0">
                <a:solidFill>
                  <a:schemeClr val="tx1"/>
                </a:solidFill>
                <a:effectLst/>
                <a:latin typeface="+mn-lt"/>
                <a:ea typeface="+mn-ea"/>
                <a:cs typeface="+mn-cs"/>
              </a:rPr>
              <a:t>Hvad er de lokale risici ift. implementering?</a:t>
            </a:r>
          </a:p>
          <a:p>
            <a:pPr lvl="1"/>
            <a:r>
              <a:rPr lang="da-DK" sz="1200" kern="1200" dirty="0" smtClean="0">
                <a:solidFill>
                  <a:schemeClr val="tx1"/>
                </a:solidFill>
                <a:effectLst/>
                <a:latin typeface="+mn-lt"/>
                <a:ea typeface="+mn-ea"/>
                <a:cs typeface="+mn-cs"/>
              </a:rPr>
              <a:t>Topledelserne bør som naturlige medlemmer af styregruppen for monopolbruddet bestille en </a:t>
            </a:r>
            <a:r>
              <a:rPr lang="da-DK" sz="1200" i="1" kern="1200" dirty="0" smtClean="0">
                <a:solidFill>
                  <a:schemeClr val="tx1"/>
                </a:solidFill>
                <a:effectLst/>
                <a:latin typeface="+mn-lt"/>
                <a:ea typeface="+mn-ea"/>
                <a:cs typeface="+mn-cs"/>
              </a:rPr>
              <a:t>risikoanalyse</a:t>
            </a:r>
            <a:r>
              <a:rPr lang="da-DK" sz="1200" kern="1200" dirty="0" smtClean="0">
                <a:solidFill>
                  <a:schemeClr val="tx1"/>
                </a:solidFill>
                <a:effectLst/>
                <a:latin typeface="+mn-lt"/>
                <a:ea typeface="+mn-ea"/>
                <a:cs typeface="+mn-cs"/>
              </a:rPr>
              <a:t> og fokusere løbende på denne for at håndtere risici løbende. </a:t>
            </a:r>
          </a:p>
          <a:p>
            <a:pPr lvl="1"/>
            <a:endParaRPr lang="da-DK" sz="1200" kern="120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Man kan med fordel genbesøge risikoanalysen forud for hvert styregruppemøde på linje med lokal status for projekterne, gennemgang af økonomien, den lokale business case mv.</a:t>
            </a:r>
          </a:p>
          <a:p>
            <a:pPr lvl="0"/>
            <a:endParaRPr lang="da-DK" sz="1200" b="1" kern="1200" dirty="0" smtClean="0">
              <a:solidFill>
                <a:schemeClr val="tx1"/>
              </a:solidFill>
              <a:effectLst/>
              <a:latin typeface="+mn-lt"/>
              <a:ea typeface="+mn-ea"/>
              <a:cs typeface="+mn-cs"/>
            </a:endParaRPr>
          </a:p>
          <a:p>
            <a:pPr lvl="0"/>
            <a:r>
              <a:rPr lang="da-DK" sz="1200" b="1" kern="1200" dirty="0" smtClean="0">
                <a:solidFill>
                  <a:schemeClr val="tx1"/>
                </a:solidFill>
                <a:effectLst/>
                <a:latin typeface="+mn-lt"/>
                <a:ea typeface="+mn-ea"/>
                <a:cs typeface="+mn-cs"/>
              </a:rPr>
              <a:t>Hvornår skal jeg som topleder </a:t>
            </a:r>
            <a:r>
              <a:rPr lang="da-DK" altLang="da-DK" sz="1200" b="1" dirty="0" smtClean="0">
                <a:solidFill>
                  <a:srgbClr val="000000"/>
                </a:solidFill>
                <a:ea typeface="Calibri" panose="020F0502020204030204" pitchFamily="34" charset="0"/>
                <a:cs typeface="Times New Roman" panose="02020603050405020304" pitchFamily="18" charset="0"/>
              </a:rPr>
              <a:t>prioritere min indsats?</a:t>
            </a:r>
            <a:endParaRPr lang="da-DK" sz="1200" b="1" kern="120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Der er ingen entydige svar på, hvornår man som topleder skal sætte ind. Det er dog vigtigt med det fornødne topledelsesfokus allerede i de tidlige faser for at initiere de forestående forandringer. </a:t>
            </a:r>
          </a:p>
          <a:p>
            <a:pPr lvl="1"/>
            <a:endParaRPr lang="da-DK" sz="1200" kern="1200" dirty="0" smtClean="0">
              <a:solidFill>
                <a:schemeClr val="tx1"/>
              </a:solidFill>
              <a:effectLst/>
              <a:latin typeface="+mn-lt"/>
              <a:ea typeface="+mn-ea"/>
              <a:cs typeface="+mn-cs"/>
            </a:endParaRPr>
          </a:p>
          <a:p>
            <a:pPr lvl="1"/>
            <a:r>
              <a:rPr lang="da-DK" sz="1200" i="1" kern="1200" dirty="0" smtClean="0">
                <a:solidFill>
                  <a:schemeClr val="tx1"/>
                </a:solidFill>
                <a:effectLst/>
                <a:latin typeface="+mn-lt"/>
                <a:ea typeface="+mn-ea"/>
                <a:cs typeface="+mn-cs"/>
              </a:rPr>
              <a:t>Få etableret en monopolbrudsorganisation </a:t>
            </a:r>
            <a:r>
              <a:rPr lang="da-DK" sz="1200" kern="1200" dirty="0" smtClean="0">
                <a:solidFill>
                  <a:schemeClr val="tx1"/>
                </a:solidFill>
                <a:effectLst/>
                <a:latin typeface="+mn-lt"/>
                <a:ea typeface="+mn-ea"/>
                <a:cs typeface="+mn-cs"/>
              </a:rPr>
              <a:t>– hvis det ikke allerede er sket – og fastlæg en mødetakt, hvor I afholder styregruppemøder. Her bør fokus bl.a. være på business casen, risikoanalysen, fokus på fremdrift, allokering af de nødvendige ressourcer, opfølgning på gevinster og målsætninger. Men tilpas nedslagspunkterne til kommunens lokale projektmodel.</a:t>
            </a:r>
          </a:p>
          <a:p>
            <a:endParaRPr lang="da-DK" dirty="0"/>
          </a:p>
        </p:txBody>
      </p:sp>
      <p:sp>
        <p:nvSpPr>
          <p:cNvPr id="4" name="Pladsholder til slidenummer 3"/>
          <p:cNvSpPr>
            <a:spLocks noGrp="1"/>
          </p:cNvSpPr>
          <p:nvPr>
            <p:ph type="sldNum" sz="quarter" idx="10"/>
          </p:nvPr>
        </p:nvSpPr>
        <p:spPr/>
        <p:txBody>
          <a:bodyPr/>
          <a:lstStyle/>
          <a:p>
            <a:fld id="{41DC8399-0891-4C28-84ED-181F0AC79439}" type="slidenum">
              <a:rPr lang="da-DK" smtClean="0"/>
              <a:t>5</a:t>
            </a:fld>
            <a:endParaRPr lang="da-DK"/>
          </a:p>
        </p:txBody>
      </p:sp>
    </p:spTree>
    <p:extLst>
      <p:ext uri="{BB962C8B-B14F-4D97-AF65-F5344CB8AC3E}">
        <p14:creationId xmlns:p14="http://schemas.microsoft.com/office/powerpoint/2010/main" val="293825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b="1" dirty="0" smtClean="0"/>
              <a:t>Hvilke mål har min kommune for monopolbruddet?</a:t>
            </a:r>
          </a:p>
          <a:p>
            <a:pPr lvl="1"/>
            <a:r>
              <a:rPr lang="da-DK" dirty="0" smtClean="0"/>
              <a:t>Når topledelsen sætter sig i spidsen for monopolbruddet, er det naturligt at starte med at definere de lokale målsætninger. </a:t>
            </a:r>
          </a:p>
          <a:p>
            <a:pPr lvl="1"/>
            <a:endParaRPr lang="da-DK" dirty="0" smtClean="0"/>
          </a:p>
          <a:p>
            <a:pPr lvl="1"/>
            <a:r>
              <a:rPr lang="da-DK" dirty="0" smtClean="0"/>
              <a:t>Målsætningerne drejer sig ikke kun om licensbesparelsen på 25 pct. for kommunerne som helhed. Det drejer sig i et sektorperspektiv om at skabe konkurrence på det kommunale it-marked, om at </a:t>
            </a:r>
            <a:r>
              <a:rPr lang="da-DK" dirty="0" err="1" smtClean="0"/>
              <a:t>afløfte</a:t>
            </a:r>
            <a:r>
              <a:rPr lang="da-DK" dirty="0" smtClean="0"/>
              <a:t> udbudspligten på monopolsystemerne og om at demonstrere, at kommunerne evner at drive komplekse digitaliseringsprojekter i fællesskab.</a:t>
            </a:r>
          </a:p>
          <a:p>
            <a:pPr lvl="1"/>
            <a:r>
              <a:rPr lang="da-DK" dirty="0" smtClean="0"/>
              <a:t/>
            </a:r>
            <a:br>
              <a:rPr lang="da-DK" dirty="0" smtClean="0"/>
            </a:br>
            <a:r>
              <a:rPr lang="da-DK" dirty="0" smtClean="0"/>
              <a:t>Endvidere drejer det sig i lige så høj grad om en stillingtagen til de potentielle effektiviseringsgevinster ved mere effektive arbejdsgange og en mere fleksibel it-arkitektur: Ønsker man på kort sigt fx at komme sikkert i mål med KSD, KY og SAPA? Eller er man mere ambitiøs og laver analyser i hele kommunen af, om SAPA vil kunne bibringe værdi for brugere, som ikke hidtil har benyttet KMD Sag? Begynder man allerede nu at benytte services på Serviceplatformen for at blive fortrolig med konceptet og på sigt kunne spare penge på data? Og begynder man konsekvent at indarbejde de relevante krav til leverandørerne, når man anskaffer systemer, så de på sigt kan blive omlagt til Støttesystemerne, når monopolbruddet er succesfuldt implementeret i alle 98 kommuner.</a:t>
            </a:r>
          </a:p>
          <a:p>
            <a:pPr lvl="1"/>
            <a:endParaRPr lang="da-DK" dirty="0" smtClean="0"/>
          </a:p>
          <a:p>
            <a:pPr lvl="0"/>
            <a:r>
              <a:rPr lang="da-DK" sz="1200" b="1" kern="1200" dirty="0" smtClean="0">
                <a:solidFill>
                  <a:schemeClr val="tx1"/>
                </a:solidFill>
                <a:effectLst/>
                <a:latin typeface="+mn-lt"/>
                <a:ea typeface="+mn-ea"/>
                <a:cs typeface="+mn-cs"/>
              </a:rPr>
              <a:t>Hvordan og hvornår følger jeg op på monopolbruddet?</a:t>
            </a:r>
          </a:p>
          <a:p>
            <a:pPr lvl="1"/>
            <a:r>
              <a:rPr lang="da-DK" sz="1200" kern="1200" dirty="0" smtClean="0">
                <a:solidFill>
                  <a:schemeClr val="tx1"/>
                </a:solidFill>
                <a:effectLst/>
                <a:latin typeface="+mn-lt"/>
                <a:ea typeface="+mn-ea"/>
                <a:cs typeface="+mn-cs"/>
              </a:rPr>
              <a:t>Det er afgørende, at topledelsen ikke kun træffer beslutning om initiering af projekterne, men også løbende følger op på fremdriften i projekterne, er villig til om nødvendigt at omprioritere ressourcer og fastholder det ledelsesmæssige fokus på de lokale målsætninger for monopolbruddet. </a:t>
            </a:r>
          </a:p>
          <a:p>
            <a:pPr lvl="1"/>
            <a:endParaRPr lang="da-DK" sz="1200" kern="120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Husk at overveje om der skal udpeges deciderede </a:t>
            </a:r>
            <a:r>
              <a:rPr lang="da-DK" sz="1200" i="1" u="none" kern="1200" dirty="0" smtClean="0">
                <a:solidFill>
                  <a:schemeClr val="tx1"/>
                </a:solidFill>
                <a:effectLst/>
                <a:latin typeface="+mn-lt"/>
                <a:ea typeface="+mn-ea"/>
                <a:cs typeface="+mn-cs"/>
              </a:rPr>
              <a:t>gevinstejere</a:t>
            </a:r>
            <a:r>
              <a:rPr lang="da-DK" sz="1200" kern="1200" dirty="0" smtClean="0">
                <a:solidFill>
                  <a:schemeClr val="tx1"/>
                </a:solidFill>
                <a:effectLst/>
                <a:latin typeface="+mn-lt"/>
                <a:ea typeface="+mn-ea"/>
                <a:cs typeface="+mn-cs"/>
              </a:rPr>
              <a:t>, som er ansvarlige for løbende at aflægge et gevinstregnskab for deres respektive projekter, når de er idriftsat.</a:t>
            </a:r>
            <a:endParaRPr lang="da-DK" dirty="0"/>
          </a:p>
          <a:p>
            <a:pPr lvl="0"/>
            <a:endParaRPr lang="da-DK" dirty="0" smtClean="0"/>
          </a:p>
          <a:p>
            <a:pPr lvl="0"/>
            <a:r>
              <a:rPr lang="da-DK" sz="1200" b="1" kern="1200" dirty="0" smtClean="0">
                <a:solidFill>
                  <a:schemeClr val="tx1"/>
                </a:solidFill>
                <a:effectLst/>
                <a:latin typeface="+mn-lt"/>
                <a:ea typeface="+mn-ea"/>
                <a:cs typeface="+mn-cs"/>
              </a:rPr>
              <a:t>Hvordan involverer jeg relevante dele af organisationen i projekterne?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Topledelsen skal tidligt bestille en </a:t>
            </a:r>
            <a:r>
              <a:rPr lang="da-DK" sz="1200" i="1" kern="1200" dirty="0" smtClean="0">
                <a:solidFill>
                  <a:schemeClr val="tx1"/>
                </a:solidFill>
                <a:effectLst/>
                <a:latin typeface="+mn-lt"/>
                <a:ea typeface="+mn-ea"/>
                <a:cs typeface="+mn-cs"/>
              </a:rPr>
              <a:t>oversigt over interne nøgleinteressenter ift. monopolbruddet </a:t>
            </a:r>
            <a:r>
              <a:rPr lang="da-DK" sz="1200" kern="1200" dirty="0" smtClean="0">
                <a:solidFill>
                  <a:schemeClr val="tx1"/>
                </a:solidFill>
                <a:effectLst/>
                <a:latin typeface="+mn-lt"/>
                <a:ea typeface="+mn-ea"/>
                <a:cs typeface="+mn-cs"/>
              </a:rPr>
              <a:t>og tage stilling til, hvordan de bliver involveret i arbejdet med monopolbruddet.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Monopolbruddet rammer bredt på tværs af forretningen, ligesom den fælleskommunale infrastruktur (Støttesystemerne og Serviceplatformen) principielt set er vigtig for alle dele af kommunen. </a:t>
            </a:r>
            <a:br>
              <a:rPr lang="da-DK" sz="1200" kern="1200" dirty="0" smtClean="0">
                <a:solidFill>
                  <a:schemeClr val="tx1"/>
                </a:solidFill>
                <a:effectLst/>
                <a:latin typeface="+mn-lt"/>
                <a:ea typeface="+mn-ea"/>
                <a:cs typeface="+mn-cs"/>
              </a:rPr>
            </a:br>
            <a:endParaRPr lang="da-DK"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Overvej om man kan benytte allerede eksisterende fora såsom en tværgående digitaliseringsgruppe mv. Det er afgørende at aktivere interessenterne og skabe den fornødne bro mellem forretningen og it/digitalisering.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Mange kommuner nævner den manglende dialog mellem forretning og it/digitalisering som en af de primære barrierer for at drive gode it-/digitaliseringsprojekter. Med monopolbruddet er det afgørende, at der er et godt samspil mellem forretningen, som har den dybe forretningsmæssige indsigt og brugerne, og it/digitalisering, som agerer konsulent for forretningen. It/digitalisering har de tekniske kompetencer og i mange kommuner også projektledelseskompetencer, og spiller en naturlig rolle ved den tekniske opsætning af løsningerne.</a:t>
            </a:r>
          </a:p>
        </p:txBody>
      </p:sp>
      <p:sp>
        <p:nvSpPr>
          <p:cNvPr id="4" name="Pladsholder til slidenummer 3"/>
          <p:cNvSpPr>
            <a:spLocks noGrp="1"/>
          </p:cNvSpPr>
          <p:nvPr>
            <p:ph type="sldNum" sz="quarter" idx="10"/>
          </p:nvPr>
        </p:nvSpPr>
        <p:spPr/>
        <p:txBody>
          <a:bodyPr/>
          <a:lstStyle/>
          <a:p>
            <a:fld id="{41DC8399-0891-4C28-84ED-181F0AC79439}" type="slidenum">
              <a:rPr lang="da-DK" smtClean="0"/>
              <a:t>6</a:t>
            </a:fld>
            <a:endParaRPr lang="da-DK"/>
          </a:p>
        </p:txBody>
      </p:sp>
    </p:spTree>
    <p:extLst>
      <p:ext uri="{BB962C8B-B14F-4D97-AF65-F5344CB8AC3E}">
        <p14:creationId xmlns:p14="http://schemas.microsoft.com/office/powerpoint/2010/main" val="1179971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Har min kommune de fornødne kompetencer til at løfte opgaven?</a:t>
            </a:r>
          </a:p>
          <a:p>
            <a:pPr lvl="1"/>
            <a:r>
              <a:rPr lang="da-DK" sz="1200" kern="1200" dirty="0" smtClean="0">
                <a:solidFill>
                  <a:schemeClr val="tx1"/>
                </a:solidFill>
                <a:effectLst/>
                <a:latin typeface="+mn-lt"/>
                <a:ea typeface="+mn-ea"/>
                <a:cs typeface="+mn-cs"/>
              </a:rPr>
              <a:t>Lav tidligt i forløbet en analyse af, hvilke kompetencer arbejdet med monopolbruddet kræver. Dette hænger i et vist omfang også sammen med kommunens ambitionsniveau, da en mere tilbudsgående analyse og kortlægning af nuværende og fremtidige arbejdsgange, it-arkitektur og eventuelt arbejde med videreudvikling af kommunens digitaliseringsstrategi kan kalde på særlige kompetencer.</a:t>
            </a:r>
          </a:p>
          <a:p>
            <a:pPr lvl="1"/>
            <a:endParaRPr lang="da-DK" sz="1200" b="0" kern="120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Når man har et billede af de nødvendige kompetencer, er det næste træk for toplederen at efterspørge en vurdering af, om kompetencerne er til rådighed i organisationen (dvs. lav en kompetencekortlægning og vurdér, om der er et </a:t>
            </a:r>
            <a:r>
              <a:rPr lang="da-DK" sz="1200" kern="1200" dirty="0" err="1" smtClean="0">
                <a:solidFill>
                  <a:schemeClr val="tx1"/>
                </a:solidFill>
                <a:effectLst/>
                <a:latin typeface="+mn-lt"/>
                <a:ea typeface="+mn-ea"/>
                <a:cs typeface="+mn-cs"/>
              </a:rPr>
              <a:t>gap</a:t>
            </a:r>
            <a:r>
              <a:rPr lang="da-DK" sz="1200" kern="1200" dirty="0" smtClean="0">
                <a:solidFill>
                  <a:schemeClr val="tx1"/>
                </a:solidFill>
                <a:effectLst/>
                <a:latin typeface="+mn-lt"/>
                <a:ea typeface="+mn-ea"/>
                <a:cs typeface="+mn-cs"/>
              </a:rPr>
              <a:t>).</a:t>
            </a:r>
          </a:p>
          <a:p>
            <a:pPr lvl="1"/>
            <a:endParaRPr lang="da-DK" sz="1200" kern="1200" dirty="0" smtClean="0">
              <a:solidFill>
                <a:schemeClr val="tx1"/>
              </a:solidFill>
              <a:effectLst/>
              <a:latin typeface="+mn-lt"/>
              <a:ea typeface="+mn-ea"/>
              <a:cs typeface="+mn-cs"/>
            </a:endParaRPr>
          </a:p>
          <a:p>
            <a:pPr lvl="0"/>
            <a:r>
              <a:rPr lang="da-DK" sz="1200" b="1" kern="1200" dirty="0" smtClean="0">
                <a:solidFill>
                  <a:schemeClr val="tx1"/>
                </a:solidFill>
                <a:effectLst/>
                <a:latin typeface="+mn-lt"/>
                <a:ea typeface="+mn-ea"/>
                <a:cs typeface="+mn-cs"/>
              </a:rPr>
              <a:t>Hvordan vil vi løfte evt. kompetencemæssige udfordringer?</a:t>
            </a:r>
          </a:p>
          <a:p>
            <a:pPr lvl="1"/>
            <a:r>
              <a:rPr lang="da-DK" sz="1200" kern="1200" dirty="0" smtClean="0">
                <a:solidFill>
                  <a:schemeClr val="tx1"/>
                </a:solidFill>
                <a:effectLst/>
                <a:latin typeface="+mn-lt"/>
                <a:ea typeface="+mn-ea"/>
                <a:cs typeface="+mn-cs"/>
              </a:rPr>
              <a:t>Hvis </a:t>
            </a:r>
            <a:r>
              <a:rPr lang="da-DK" sz="1200" kern="1200" dirty="0" err="1" smtClean="0">
                <a:solidFill>
                  <a:schemeClr val="tx1"/>
                </a:solidFill>
                <a:effectLst/>
                <a:latin typeface="+mn-lt"/>
                <a:ea typeface="+mn-ea"/>
                <a:cs typeface="+mn-cs"/>
              </a:rPr>
              <a:t>gap</a:t>
            </a:r>
            <a:r>
              <a:rPr lang="da-DK" sz="1200" kern="1200" dirty="0" smtClean="0">
                <a:solidFill>
                  <a:schemeClr val="tx1"/>
                </a:solidFill>
                <a:effectLst/>
                <a:latin typeface="+mn-lt"/>
                <a:ea typeface="+mn-ea"/>
                <a:cs typeface="+mn-cs"/>
              </a:rPr>
              <a:t>-analysen viser, at der mangler kompetencer, er det en naturlig topledelsesopgave at vurdere, hvordan man udfylder det kompetencemæssige tomrum: Vil vi hyre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projektansættelser eller fastansættelser?)?</a:t>
            </a:r>
            <a:r>
              <a:rPr lang="da-DK" sz="1200" kern="1200" baseline="0" dirty="0" smtClean="0">
                <a:solidFill>
                  <a:schemeClr val="tx1"/>
                </a:solidFill>
                <a:effectLst/>
                <a:latin typeface="+mn-lt"/>
                <a:ea typeface="+mn-ea"/>
                <a:cs typeface="+mn-cs"/>
              </a:rPr>
              <a:t> Vil vi kompetenceudvikle og/eller videreuddanne eksisterende medarbejdere? Vil vi </a:t>
            </a:r>
            <a:r>
              <a:rPr lang="da-DK" sz="1200" kern="1200" dirty="0" smtClean="0">
                <a:solidFill>
                  <a:schemeClr val="tx1"/>
                </a:solidFill>
                <a:effectLst/>
                <a:latin typeface="+mn-lt"/>
                <a:ea typeface="+mn-ea"/>
                <a:cs typeface="+mn-cs"/>
              </a:rPr>
              <a:t>anvende eksterne konsulenter? Eller vil vi samarbejde med andre kommuner om at løfte opgaven? </a:t>
            </a:r>
          </a:p>
          <a:p>
            <a:pPr lvl="1"/>
            <a:endParaRPr lang="da-DK" sz="1200" b="0" kern="1200" dirty="0" smtClean="0">
              <a:solidFill>
                <a:schemeClr val="tx1"/>
              </a:solidFill>
              <a:effectLst/>
              <a:latin typeface="+mn-lt"/>
              <a:ea typeface="+mn-ea"/>
              <a:cs typeface="+mn-cs"/>
            </a:endParaRPr>
          </a:p>
          <a:p>
            <a:pPr lvl="0"/>
            <a:r>
              <a:rPr lang="da-DK" sz="1200" b="1" kern="1200" dirty="0" smtClean="0">
                <a:solidFill>
                  <a:schemeClr val="tx1"/>
                </a:solidFill>
                <a:effectLst/>
                <a:latin typeface="+mn-lt"/>
                <a:ea typeface="+mn-ea"/>
                <a:cs typeface="+mn-cs"/>
              </a:rPr>
              <a:t>Kan vi indgå i samarbejder med andre kommuner?</a:t>
            </a:r>
          </a:p>
          <a:p>
            <a:pPr lvl="1"/>
            <a:r>
              <a:rPr lang="da-DK" sz="1200" kern="1200" dirty="0" smtClean="0">
                <a:solidFill>
                  <a:schemeClr val="tx1"/>
                </a:solidFill>
                <a:effectLst/>
                <a:latin typeface="+mn-lt"/>
                <a:ea typeface="+mn-ea"/>
                <a:cs typeface="+mn-cs"/>
              </a:rPr>
              <a:t>Mange kommuner arbejder i disse år i stigende grad sammen om digitalisering på tværs af kommunegrænserne i erkendelsen af, at det er et komplekst område, hvor man i samarbejde kan være stærkere. </a:t>
            </a:r>
          </a:p>
          <a:p>
            <a:pPr lvl="1"/>
            <a:endParaRPr lang="da-DK" sz="1200" kern="120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Samarbejde på tværs af kommuner er ingen forudsætning for en succesfuld implementering af monopolbruddet.</a:t>
            </a:r>
            <a:r>
              <a:rPr lang="da-DK" sz="1200" kern="1200" baseline="0" dirty="0" smtClean="0">
                <a:solidFill>
                  <a:schemeClr val="tx1"/>
                </a:solidFill>
                <a:effectLst/>
                <a:latin typeface="+mn-lt"/>
                <a:ea typeface="+mn-ea"/>
                <a:cs typeface="+mn-cs"/>
              </a:rPr>
              <a:t> Men det er en mulighed, og </a:t>
            </a:r>
            <a:r>
              <a:rPr lang="da-DK" sz="1200" kern="1200" dirty="0" smtClean="0">
                <a:solidFill>
                  <a:schemeClr val="tx1"/>
                </a:solidFill>
                <a:effectLst/>
                <a:latin typeface="+mn-lt"/>
                <a:ea typeface="+mn-ea"/>
                <a:cs typeface="+mn-cs"/>
              </a:rPr>
              <a:t>man kan lade sig inspirere af forskellige samarbejder, såsom D12-samarbejdet mellem 12 sjællandske kommuner, lokale programledernetværk i Nordjylland, på Fyn og i hovedstaden, den forestående sammenlægning af it-/digitaliseringsafdelingerne i Silkeborg og Viborg mv.</a:t>
            </a:r>
            <a:endParaRPr lang="da-DK" b="0" dirty="0"/>
          </a:p>
        </p:txBody>
      </p:sp>
      <p:sp>
        <p:nvSpPr>
          <p:cNvPr id="4" name="Pladsholder til slidenummer 3"/>
          <p:cNvSpPr>
            <a:spLocks noGrp="1"/>
          </p:cNvSpPr>
          <p:nvPr>
            <p:ph type="sldNum" sz="quarter" idx="10"/>
          </p:nvPr>
        </p:nvSpPr>
        <p:spPr/>
        <p:txBody>
          <a:bodyPr/>
          <a:lstStyle/>
          <a:p>
            <a:fld id="{41DC8399-0891-4C28-84ED-181F0AC79439}" type="slidenum">
              <a:rPr lang="da-DK" smtClean="0"/>
              <a:t>7</a:t>
            </a:fld>
            <a:endParaRPr lang="da-DK"/>
          </a:p>
        </p:txBody>
      </p:sp>
    </p:spTree>
    <p:extLst>
      <p:ext uri="{BB962C8B-B14F-4D97-AF65-F5344CB8AC3E}">
        <p14:creationId xmlns:p14="http://schemas.microsoft.com/office/powerpoint/2010/main" val="1195263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b="1" dirty="0" smtClean="0"/>
              <a:t>Hvad er vores ambitionsniveau og mål ift. gevinstrealisering for monopolbruddet?</a:t>
            </a:r>
          </a:p>
          <a:p>
            <a:pPr lvl="1"/>
            <a:r>
              <a:rPr lang="da-DK" dirty="0" smtClean="0"/>
              <a:t>Topledelsen bør </a:t>
            </a:r>
            <a:r>
              <a:rPr lang="da-DK" dirty="0"/>
              <a:t>initiere en analyse af hvilke strategiske – og økonomiske – gevinster den enkelte kommune forventer at </a:t>
            </a:r>
            <a:r>
              <a:rPr lang="da-DK" dirty="0" smtClean="0"/>
              <a:t>opnå </a:t>
            </a:r>
            <a:r>
              <a:rPr lang="da-DK" dirty="0"/>
              <a:t>i forbindelse med </a:t>
            </a:r>
            <a:r>
              <a:rPr lang="da-DK" dirty="0" smtClean="0"/>
              <a:t>monopolbruddet.</a:t>
            </a:r>
          </a:p>
          <a:p>
            <a:pPr lvl="1"/>
            <a:endParaRPr lang="da-DK" dirty="0" smtClean="0"/>
          </a:p>
          <a:p>
            <a:pPr lvl="1"/>
            <a:r>
              <a:rPr lang="da-DK" sz="1200" kern="1200" dirty="0" smtClean="0">
                <a:solidFill>
                  <a:schemeClr val="tx1"/>
                </a:solidFill>
                <a:effectLst/>
                <a:latin typeface="+mn-lt"/>
                <a:ea typeface="+mn-ea"/>
                <a:cs typeface="+mn-cs"/>
              </a:rPr>
              <a:t>Monopolbruddet omtales af mange kommuner som et paradigmeskifte, hvor kommunerne nu i langt højere grad skal tage ansvar for bl.a. implementeringen af løsningerne og it-arkitekturen. </a:t>
            </a:r>
          </a:p>
          <a:p>
            <a:pPr lvl="1"/>
            <a:endParaRPr lang="da-DK" sz="1200" kern="120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Der er ikke blot tale om 1:1-udskiftninger af KMD Aktiv, KMD Dagpenge og KMD Sag. For samtidig får man en fælleskommunal infrastruktur bestående af Støttesystemerne og Serviceplatformen. </a:t>
            </a:r>
          </a:p>
          <a:p>
            <a:pPr lvl="1"/>
            <a:endParaRPr lang="da-DK" sz="1200" kern="1200" dirty="0" smtClean="0">
              <a:solidFill>
                <a:schemeClr val="tx1"/>
              </a:solidFill>
              <a:effectLst/>
              <a:latin typeface="+mn-lt"/>
              <a:ea typeface="+mn-ea"/>
              <a:cs typeface="+mn-cs"/>
            </a:endParaRPr>
          </a:p>
          <a:p>
            <a:pPr lvl="1"/>
            <a:r>
              <a:rPr lang="da-DK" sz="1200" kern="1200" dirty="0" smtClean="0">
                <a:solidFill>
                  <a:schemeClr val="tx1"/>
                </a:solidFill>
                <a:effectLst/>
                <a:latin typeface="+mn-lt"/>
                <a:ea typeface="+mn-ea"/>
                <a:cs typeface="+mn-cs"/>
              </a:rPr>
              <a:t>Støttesystemerne muliggør på sigt smidigere og mere sammenhængende arbejdsgange og genbrug af funktionalitet, og kommunerne skal tidligt i forløbet afklare sit ambitionsniveau ift., hvor meget man ønsker at udbrede Støttesystemerne på sigt. Ønsker man virkelig et paradigmeskifte, kræver det en analyse af kommunens it-arkitektur, ligesom man skal huske at stille de relevante krav til leverandører ved systemanskaffelser.</a:t>
            </a:r>
            <a:endParaRPr lang="da-DK" dirty="0" smtClean="0"/>
          </a:p>
          <a:p>
            <a:pPr lvl="1"/>
            <a:endParaRPr lang="da-DK" dirty="0" smtClean="0"/>
          </a:p>
          <a:p>
            <a:pPr lvl="0"/>
            <a:r>
              <a:rPr lang="da-DK" b="1" dirty="0" smtClean="0"/>
              <a:t>Hvilke investeringer</a:t>
            </a:r>
            <a:r>
              <a:rPr lang="da-DK" b="1" baseline="0" dirty="0" smtClean="0"/>
              <a:t> kræver det i min kommune?</a:t>
            </a:r>
            <a:endParaRPr lang="da-DK" b="0"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Økonomien omkring monopolbruddet kan ikke begrænses til en besparelse i budgettet. Der skal afsættes de fornødne ressourcer til implementeringen af monopolbruddet, herunder etablering af snitflader, kortlægning af it-arkitekturen, evt. anskaffelse af nyt ESDH-system mv.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Man skal med andre ord så, før man kan høste, og man skal lokalt tage stilling til de fornødne investeringer i den lokale business case. Husk at være opmærksom</a:t>
            </a:r>
            <a:r>
              <a:rPr lang="da-DK" sz="1200" kern="1200" baseline="0" dirty="0" smtClean="0">
                <a:solidFill>
                  <a:schemeClr val="tx1"/>
                </a:solidFill>
                <a:effectLst/>
                <a:latin typeface="+mn-lt"/>
                <a:ea typeface="+mn-ea"/>
                <a:cs typeface="+mn-cs"/>
              </a:rPr>
              <a:t> på at kommunen først kender sit endelige idriftsættelsestidspunkt af hver løsning ni måneder før idriftsættelsen. </a:t>
            </a:r>
            <a:r>
              <a:rPr lang="da-DK" sz="1200" kern="1200" dirty="0" smtClean="0">
                <a:solidFill>
                  <a:schemeClr val="tx1"/>
                </a:solidFill>
                <a:effectLst/>
                <a:latin typeface="+mn-lt"/>
                <a:ea typeface="+mn-ea"/>
                <a:cs typeface="+mn-cs"/>
              </a:rPr>
              <a:t/>
            </a:r>
            <a:br>
              <a:rPr lang="da-DK" sz="1200" kern="1200" dirty="0" smtClean="0">
                <a:solidFill>
                  <a:schemeClr val="tx1"/>
                </a:solidFill>
                <a:effectLst/>
                <a:latin typeface="+mn-lt"/>
                <a:ea typeface="+mn-ea"/>
                <a:cs typeface="+mn-cs"/>
              </a:rPr>
            </a:br>
            <a:endParaRPr lang="da-DK"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Husk at provenuet fra salget af KMD-ejendommene målrettes implementeringen af monopolbruddet.</a:t>
            </a:r>
          </a:p>
          <a:p>
            <a:pPr lvl="1"/>
            <a:endParaRPr lang="da-DK" b="1" dirty="0"/>
          </a:p>
          <a:p>
            <a:pPr lvl="0"/>
            <a:r>
              <a:rPr lang="da-DK" sz="1200" b="1" kern="1200" dirty="0" smtClean="0">
                <a:solidFill>
                  <a:schemeClr val="tx1"/>
                </a:solidFill>
                <a:effectLst/>
                <a:latin typeface="+mn-lt"/>
                <a:ea typeface="+mn-ea"/>
                <a:cs typeface="+mn-cs"/>
              </a:rPr>
              <a:t>Hvordan følger vi systematisk op på målsætninger og gevinster?</a:t>
            </a:r>
            <a:endParaRPr lang="da-DK" b="1" dirty="0"/>
          </a:p>
          <a:p>
            <a:pPr lvl="1"/>
            <a:r>
              <a:rPr lang="da-DK" dirty="0"/>
              <a:t>Hvordan følger vi systematisk op på målsætninger og gevinster?  Toplederens naturlige fokus er løbende opfølgning på de lokalt definerede målsætninger </a:t>
            </a:r>
            <a:r>
              <a:rPr lang="da-DK" dirty="0" smtClean="0"/>
              <a:t>i </a:t>
            </a:r>
            <a:r>
              <a:rPr lang="da-DK" dirty="0"/>
              <a:t>forbindelse med indførelsen af de nye fag- og støttesystemer, f.eks. via rapportering af målopfyldelsen ved hvert styregruppemøde og i øvrige relevante fora og møder. </a:t>
            </a:r>
          </a:p>
          <a:p>
            <a:pPr lvl="0"/>
            <a:endParaRPr lang="da-DK" dirty="0" smtClean="0"/>
          </a:p>
          <a:p>
            <a:pPr lvl="1"/>
            <a:r>
              <a:rPr lang="da-DK" dirty="0" smtClean="0"/>
              <a:t>Hver </a:t>
            </a:r>
            <a:r>
              <a:rPr lang="da-DK" dirty="0"/>
              <a:t>enkelt kommune skal tage stilling til, hvordan man følger op, og kan man fordel tage afsæt i sin lokale projektstyringsmodel.</a:t>
            </a:r>
          </a:p>
          <a:p>
            <a:endParaRPr lang="da-DK" dirty="0"/>
          </a:p>
        </p:txBody>
      </p:sp>
      <p:sp>
        <p:nvSpPr>
          <p:cNvPr id="4" name="Pladsholder til slidenummer 3"/>
          <p:cNvSpPr>
            <a:spLocks noGrp="1"/>
          </p:cNvSpPr>
          <p:nvPr>
            <p:ph type="sldNum" sz="quarter" idx="10"/>
          </p:nvPr>
        </p:nvSpPr>
        <p:spPr/>
        <p:txBody>
          <a:bodyPr/>
          <a:lstStyle/>
          <a:p>
            <a:fld id="{41DC8399-0891-4C28-84ED-181F0AC79439}" type="slidenum">
              <a:rPr lang="da-DK" smtClean="0"/>
              <a:t>8</a:t>
            </a:fld>
            <a:endParaRPr lang="da-DK"/>
          </a:p>
        </p:txBody>
      </p:sp>
    </p:spTree>
    <p:extLst>
      <p:ext uri="{BB962C8B-B14F-4D97-AF65-F5344CB8AC3E}">
        <p14:creationId xmlns:p14="http://schemas.microsoft.com/office/powerpoint/2010/main" val="3392281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smtClean="0"/>
              <a:t>Videoen er tilgængelig her: https://vimeo.com/140633676</a:t>
            </a:r>
            <a:endParaRPr lang="da-DK"/>
          </a:p>
        </p:txBody>
      </p:sp>
      <p:sp>
        <p:nvSpPr>
          <p:cNvPr id="4" name="Pladsholder til slidenummer 3"/>
          <p:cNvSpPr>
            <a:spLocks noGrp="1"/>
          </p:cNvSpPr>
          <p:nvPr>
            <p:ph type="sldNum" sz="quarter" idx="10"/>
          </p:nvPr>
        </p:nvSpPr>
        <p:spPr/>
        <p:txBody>
          <a:bodyPr/>
          <a:lstStyle/>
          <a:p>
            <a:fld id="{775C3C42-506F-42A7-AA2E-56AAC0AE3DE4}" type="slidenum">
              <a:rPr lang="da-DK" smtClean="0"/>
              <a:t>9</a:t>
            </a:fld>
            <a:endParaRPr lang="da-DK"/>
          </a:p>
        </p:txBody>
      </p:sp>
    </p:spTree>
    <p:extLst>
      <p:ext uri="{BB962C8B-B14F-4D97-AF65-F5344CB8AC3E}">
        <p14:creationId xmlns:p14="http://schemas.microsoft.com/office/powerpoint/2010/main" val="149331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434210" y="3506348"/>
            <a:ext cx="6730078" cy="720080"/>
          </a:xfrm>
        </p:spPr>
        <p:txBody>
          <a:bodyPr>
            <a:normAutofit/>
          </a:bodyPr>
          <a:lstStyle>
            <a:lvl1pPr>
              <a:lnSpc>
                <a:spcPts val="4500"/>
              </a:lnSpc>
              <a:defRPr sz="4000" cap="all" baseline="0"/>
            </a:lvl1pPr>
          </a:lstStyle>
          <a:p>
            <a:r>
              <a:rPr lang="da-DK" smtClean="0"/>
              <a:t>Klik for at redigere i master</a:t>
            </a:r>
            <a:endParaRPr lang="da-DK" dirty="0"/>
          </a:p>
        </p:txBody>
      </p:sp>
      <p:sp>
        <p:nvSpPr>
          <p:cNvPr id="3" name="Undertitel 2"/>
          <p:cNvSpPr>
            <a:spLocks noGrp="1"/>
          </p:cNvSpPr>
          <p:nvPr>
            <p:ph type="subTitle" idx="1"/>
          </p:nvPr>
        </p:nvSpPr>
        <p:spPr>
          <a:xfrm>
            <a:off x="440775" y="4235952"/>
            <a:ext cx="6696744" cy="1440160"/>
          </a:xfrm>
        </p:spPr>
        <p:txBody>
          <a:bodyPr>
            <a:normAutofit/>
          </a:bodyPr>
          <a:lstStyle>
            <a:lvl1pPr marL="0" indent="0" algn="l">
              <a:lnSpc>
                <a:spcPts val="3200"/>
              </a:lnSpc>
              <a:buNone/>
              <a:defRPr sz="3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sp>
        <p:nvSpPr>
          <p:cNvPr id="4" name="Pladsholder til dato 3"/>
          <p:cNvSpPr>
            <a:spLocks noGrp="1"/>
          </p:cNvSpPr>
          <p:nvPr>
            <p:ph type="dt" sz="half" idx="10"/>
          </p:nvPr>
        </p:nvSpPr>
        <p:spPr/>
        <p:txBody>
          <a:bodyPr/>
          <a:lstStyle/>
          <a:p>
            <a:fld id="{1D4C8C93-2E68-4661-B185-308E85796B91}" type="datetimeFigureOut">
              <a:rPr lang="da-DK" smtClean="0"/>
              <a:t>02-10-2015</a:t>
            </a:fld>
            <a:endParaRPr lang="da-DK" dirty="0"/>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D63841E-FDE4-4F95-B5AA-F5EB88A7EDBE}" type="slidenum">
              <a:rPr lang="da-DK" smtClean="0"/>
              <a:t>‹nr.›</a:t>
            </a:fld>
            <a:endParaRPr lang="da-DK"/>
          </a:p>
        </p:txBody>
      </p:sp>
      <p:grpSp>
        <p:nvGrpSpPr>
          <p:cNvPr id="7" name="KombitShape"/>
          <p:cNvGrpSpPr/>
          <p:nvPr/>
        </p:nvGrpSpPr>
        <p:grpSpPr>
          <a:xfrm>
            <a:off x="2117378" y="-143168"/>
            <a:ext cx="7637386" cy="4618506"/>
            <a:chOff x="2117378" y="-143168"/>
            <a:chExt cx="7637386" cy="4618506"/>
          </a:xfrm>
        </p:grpSpPr>
        <p:sp>
          <p:nvSpPr>
            <p:cNvPr id="21" name="Krans 3"/>
            <p:cNvSpPr>
              <a:spLocks noChangeAspect="1"/>
            </p:cNvSpPr>
            <p:nvPr/>
          </p:nvSpPr>
          <p:spPr>
            <a:xfrm>
              <a:off x="2117378" y="-143168"/>
              <a:ext cx="4176000" cy="2088000"/>
            </a:xfrm>
            <a:custGeom>
              <a:avLst/>
              <a:gdLst>
                <a:gd name="connsiteX0" fmla="*/ 0 w 4176000"/>
                <a:gd name="connsiteY0" fmla="*/ 2088000 h 4176000"/>
                <a:gd name="connsiteX1" fmla="*/ 2088000 w 4176000"/>
                <a:gd name="connsiteY1" fmla="*/ 0 h 4176000"/>
                <a:gd name="connsiteX2" fmla="*/ 4176000 w 4176000"/>
                <a:gd name="connsiteY2" fmla="*/ 2088000 h 4176000"/>
                <a:gd name="connsiteX3" fmla="*/ 2088000 w 4176000"/>
                <a:gd name="connsiteY3" fmla="*/ 4176000 h 4176000"/>
                <a:gd name="connsiteX4" fmla="*/ 0 w 4176000"/>
                <a:gd name="connsiteY4" fmla="*/ 2088000 h 4176000"/>
                <a:gd name="connsiteX5" fmla="*/ 651122 w 4176000"/>
                <a:gd name="connsiteY5" fmla="*/ 2088000 h 4176000"/>
                <a:gd name="connsiteX6" fmla="*/ 2088000 w 4176000"/>
                <a:gd name="connsiteY6" fmla="*/ 3524878 h 4176000"/>
                <a:gd name="connsiteX7" fmla="*/ 3524878 w 4176000"/>
                <a:gd name="connsiteY7" fmla="*/ 2088000 h 4176000"/>
                <a:gd name="connsiteX8" fmla="*/ 2088000 w 4176000"/>
                <a:gd name="connsiteY8" fmla="*/ 651122 h 4176000"/>
                <a:gd name="connsiteX9" fmla="*/ 651122 w 4176000"/>
                <a:gd name="connsiteY9" fmla="*/ 2088000 h 4176000"/>
                <a:gd name="connsiteX0" fmla="*/ 0 w 4176000"/>
                <a:gd name="connsiteY0" fmla="*/ 2088000 h 4176000"/>
                <a:gd name="connsiteX1" fmla="*/ 2088000 w 4176000"/>
                <a:gd name="connsiteY1" fmla="*/ 0 h 4176000"/>
                <a:gd name="connsiteX2" fmla="*/ 4176000 w 4176000"/>
                <a:gd name="connsiteY2" fmla="*/ 2088000 h 4176000"/>
                <a:gd name="connsiteX3" fmla="*/ 2088000 w 4176000"/>
                <a:gd name="connsiteY3" fmla="*/ 4176000 h 4176000"/>
                <a:gd name="connsiteX4" fmla="*/ 0 w 4176000"/>
                <a:gd name="connsiteY4" fmla="*/ 2088000 h 4176000"/>
                <a:gd name="connsiteX5" fmla="*/ 651122 w 4176000"/>
                <a:gd name="connsiteY5" fmla="*/ 2088000 h 4176000"/>
                <a:gd name="connsiteX6" fmla="*/ 2088000 w 4176000"/>
                <a:gd name="connsiteY6" fmla="*/ 3524878 h 4176000"/>
                <a:gd name="connsiteX7" fmla="*/ 3524878 w 4176000"/>
                <a:gd name="connsiteY7" fmla="*/ 2088000 h 4176000"/>
                <a:gd name="connsiteX8" fmla="*/ 2088000 w 4176000"/>
                <a:gd name="connsiteY8" fmla="*/ 651122 h 4176000"/>
                <a:gd name="connsiteX9" fmla="*/ 651122 w 4176000"/>
                <a:gd name="connsiteY9" fmla="*/ 2088000 h 4176000"/>
                <a:gd name="connsiteX0" fmla="*/ 0 w 4176000"/>
                <a:gd name="connsiteY0" fmla="*/ 2088000 h 4176000"/>
                <a:gd name="connsiteX1" fmla="*/ 2088000 w 4176000"/>
                <a:gd name="connsiteY1" fmla="*/ 0 h 4176000"/>
                <a:gd name="connsiteX2" fmla="*/ 4176000 w 4176000"/>
                <a:gd name="connsiteY2" fmla="*/ 2088000 h 4176000"/>
                <a:gd name="connsiteX3" fmla="*/ 2088000 w 4176000"/>
                <a:gd name="connsiteY3" fmla="*/ 4176000 h 4176000"/>
                <a:gd name="connsiteX4" fmla="*/ 0 w 4176000"/>
                <a:gd name="connsiteY4" fmla="*/ 2088000 h 4176000"/>
                <a:gd name="connsiteX5" fmla="*/ 651122 w 4176000"/>
                <a:gd name="connsiteY5" fmla="*/ 2088000 h 4176000"/>
                <a:gd name="connsiteX6" fmla="*/ 2088000 w 4176000"/>
                <a:gd name="connsiteY6" fmla="*/ 3524878 h 4176000"/>
                <a:gd name="connsiteX7" fmla="*/ 3524878 w 4176000"/>
                <a:gd name="connsiteY7" fmla="*/ 2088000 h 4176000"/>
                <a:gd name="connsiteX8" fmla="*/ 2088000 w 4176000"/>
                <a:gd name="connsiteY8" fmla="*/ 651122 h 4176000"/>
                <a:gd name="connsiteX9" fmla="*/ 651122 w 4176000"/>
                <a:gd name="connsiteY9" fmla="*/ 2088000 h 4176000"/>
                <a:gd name="connsiteX0" fmla="*/ 0 w 4176000"/>
                <a:gd name="connsiteY0" fmla="*/ 2088000 h 4176000"/>
                <a:gd name="connsiteX1" fmla="*/ 2088000 w 4176000"/>
                <a:gd name="connsiteY1" fmla="*/ 0 h 4176000"/>
                <a:gd name="connsiteX2" fmla="*/ 4176000 w 4176000"/>
                <a:gd name="connsiteY2" fmla="*/ 2088000 h 4176000"/>
                <a:gd name="connsiteX3" fmla="*/ 2088000 w 4176000"/>
                <a:gd name="connsiteY3" fmla="*/ 4176000 h 4176000"/>
                <a:gd name="connsiteX4" fmla="*/ 0 w 4176000"/>
                <a:gd name="connsiteY4" fmla="*/ 2088000 h 4176000"/>
                <a:gd name="connsiteX5" fmla="*/ 651122 w 4176000"/>
                <a:gd name="connsiteY5" fmla="*/ 2088000 h 4176000"/>
                <a:gd name="connsiteX6" fmla="*/ 2088000 w 4176000"/>
                <a:gd name="connsiteY6" fmla="*/ 3524878 h 4176000"/>
                <a:gd name="connsiteX7" fmla="*/ 3524878 w 4176000"/>
                <a:gd name="connsiteY7" fmla="*/ 2088000 h 4176000"/>
                <a:gd name="connsiteX8" fmla="*/ 2088000 w 4176000"/>
                <a:gd name="connsiteY8" fmla="*/ 651122 h 4176000"/>
                <a:gd name="connsiteX9" fmla="*/ 651122 w 4176000"/>
                <a:gd name="connsiteY9" fmla="*/ 2088000 h 4176000"/>
                <a:gd name="connsiteX0" fmla="*/ 0 w 4176000"/>
                <a:gd name="connsiteY0" fmla="*/ 2088000 h 4176000"/>
                <a:gd name="connsiteX1" fmla="*/ 2088000 w 4176000"/>
                <a:gd name="connsiteY1" fmla="*/ 0 h 4176000"/>
                <a:gd name="connsiteX2" fmla="*/ 4176000 w 4176000"/>
                <a:gd name="connsiteY2" fmla="*/ 2088000 h 4176000"/>
                <a:gd name="connsiteX3" fmla="*/ 2088000 w 4176000"/>
                <a:gd name="connsiteY3" fmla="*/ 4176000 h 4176000"/>
                <a:gd name="connsiteX4" fmla="*/ 0 w 4176000"/>
                <a:gd name="connsiteY4" fmla="*/ 2088000 h 4176000"/>
                <a:gd name="connsiteX5" fmla="*/ 651122 w 4176000"/>
                <a:gd name="connsiteY5" fmla="*/ 2088000 h 4176000"/>
                <a:gd name="connsiteX6" fmla="*/ 2088000 w 4176000"/>
                <a:gd name="connsiteY6" fmla="*/ 3524878 h 4176000"/>
                <a:gd name="connsiteX7" fmla="*/ 3524878 w 4176000"/>
                <a:gd name="connsiteY7" fmla="*/ 2088000 h 4176000"/>
                <a:gd name="connsiteX8" fmla="*/ 2088000 w 4176000"/>
                <a:gd name="connsiteY8" fmla="*/ 651122 h 4176000"/>
                <a:gd name="connsiteX9" fmla="*/ 651122 w 4176000"/>
                <a:gd name="connsiteY9" fmla="*/ 2088000 h 4176000"/>
                <a:gd name="connsiteX0" fmla="*/ 0 w 4176000"/>
                <a:gd name="connsiteY0" fmla="*/ 2088000 h 4176000"/>
                <a:gd name="connsiteX1" fmla="*/ 2088000 w 4176000"/>
                <a:gd name="connsiteY1" fmla="*/ 0 h 4176000"/>
                <a:gd name="connsiteX2" fmla="*/ 4176000 w 4176000"/>
                <a:gd name="connsiteY2" fmla="*/ 2088000 h 4176000"/>
                <a:gd name="connsiteX3" fmla="*/ 2088000 w 4176000"/>
                <a:gd name="connsiteY3" fmla="*/ 4176000 h 4176000"/>
                <a:gd name="connsiteX4" fmla="*/ 0 w 4176000"/>
                <a:gd name="connsiteY4" fmla="*/ 2088000 h 4176000"/>
                <a:gd name="connsiteX5" fmla="*/ 651122 w 4176000"/>
                <a:gd name="connsiteY5" fmla="*/ 2088000 h 4176000"/>
                <a:gd name="connsiteX6" fmla="*/ 2088000 w 4176000"/>
                <a:gd name="connsiteY6" fmla="*/ 3524878 h 4176000"/>
                <a:gd name="connsiteX7" fmla="*/ 3524878 w 4176000"/>
                <a:gd name="connsiteY7" fmla="*/ 2088000 h 4176000"/>
                <a:gd name="connsiteX8" fmla="*/ 2088000 w 4176000"/>
                <a:gd name="connsiteY8" fmla="*/ 651122 h 4176000"/>
                <a:gd name="connsiteX9" fmla="*/ 651122 w 4176000"/>
                <a:gd name="connsiteY9" fmla="*/ 2088000 h 4176000"/>
                <a:gd name="connsiteX0" fmla="*/ 0 w 4176000"/>
                <a:gd name="connsiteY0" fmla="*/ 2088000 h 4176000"/>
                <a:gd name="connsiteX1" fmla="*/ 2088000 w 4176000"/>
                <a:gd name="connsiteY1" fmla="*/ 0 h 4176000"/>
                <a:gd name="connsiteX2" fmla="*/ 4176000 w 4176000"/>
                <a:gd name="connsiteY2" fmla="*/ 2088000 h 4176000"/>
                <a:gd name="connsiteX3" fmla="*/ 2088000 w 4176000"/>
                <a:gd name="connsiteY3" fmla="*/ 4176000 h 4176000"/>
                <a:gd name="connsiteX4" fmla="*/ 0 w 4176000"/>
                <a:gd name="connsiteY4" fmla="*/ 2088000 h 4176000"/>
                <a:gd name="connsiteX5" fmla="*/ 651122 w 4176000"/>
                <a:gd name="connsiteY5" fmla="*/ 2088000 h 4176000"/>
                <a:gd name="connsiteX6" fmla="*/ 2088000 w 4176000"/>
                <a:gd name="connsiteY6" fmla="*/ 3524878 h 4176000"/>
                <a:gd name="connsiteX7" fmla="*/ 3524878 w 4176000"/>
                <a:gd name="connsiteY7" fmla="*/ 2088000 h 4176000"/>
                <a:gd name="connsiteX8" fmla="*/ 2088000 w 4176000"/>
                <a:gd name="connsiteY8" fmla="*/ 651122 h 4176000"/>
                <a:gd name="connsiteX9" fmla="*/ 651122 w 4176000"/>
                <a:gd name="connsiteY9" fmla="*/ 2088000 h 4176000"/>
                <a:gd name="connsiteX0" fmla="*/ 0 w 4176000"/>
                <a:gd name="connsiteY0" fmla="*/ 2088000 h 4176000"/>
                <a:gd name="connsiteX1" fmla="*/ 2088000 w 4176000"/>
                <a:gd name="connsiteY1" fmla="*/ 0 h 4176000"/>
                <a:gd name="connsiteX2" fmla="*/ 4176000 w 4176000"/>
                <a:gd name="connsiteY2" fmla="*/ 2088000 h 4176000"/>
                <a:gd name="connsiteX3" fmla="*/ 2088000 w 4176000"/>
                <a:gd name="connsiteY3" fmla="*/ 4176000 h 4176000"/>
                <a:gd name="connsiteX4" fmla="*/ 0 w 4176000"/>
                <a:gd name="connsiteY4" fmla="*/ 2088000 h 4176000"/>
                <a:gd name="connsiteX5" fmla="*/ 651122 w 4176000"/>
                <a:gd name="connsiteY5" fmla="*/ 2088000 h 4176000"/>
                <a:gd name="connsiteX6" fmla="*/ 2088000 w 4176000"/>
                <a:gd name="connsiteY6" fmla="*/ 3524878 h 4176000"/>
                <a:gd name="connsiteX7" fmla="*/ 3524878 w 4176000"/>
                <a:gd name="connsiteY7" fmla="*/ 2088000 h 4176000"/>
                <a:gd name="connsiteX8" fmla="*/ 2088000 w 4176000"/>
                <a:gd name="connsiteY8" fmla="*/ 651122 h 4176000"/>
                <a:gd name="connsiteX9" fmla="*/ 651122 w 4176000"/>
                <a:gd name="connsiteY9" fmla="*/ 2088000 h 4176000"/>
                <a:gd name="connsiteX0" fmla="*/ 0 w 4176000"/>
                <a:gd name="connsiteY0" fmla="*/ 2088000 h 4176000"/>
                <a:gd name="connsiteX1" fmla="*/ 2088000 w 4176000"/>
                <a:gd name="connsiteY1" fmla="*/ 0 h 4176000"/>
                <a:gd name="connsiteX2" fmla="*/ 4176000 w 4176000"/>
                <a:gd name="connsiteY2" fmla="*/ 2088000 h 4176000"/>
                <a:gd name="connsiteX3" fmla="*/ 2088000 w 4176000"/>
                <a:gd name="connsiteY3" fmla="*/ 4176000 h 4176000"/>
                <a:gd name="connsiteX4" fmla="*/ 0 w 4176000"/>
                <a:gd name="connsiteY4" fmla="*/ 2088000 h 4176000"/>
                <a:gd name="connsiteX5" fmla="*/ 651122 w 4176000"/>
                <a:gd name="connsiteY5" fmla="*/ 2088000 h 4176000"/>
                <a:gd name="connsiteX6" fmla="*/ 2088000 w 4176000"/>
                <a:gd name="connsiteY6" fmla="*/ 3524878 h 4176000"/>
                <a:gd name="connsiteX7" fmla="*/ 3524878 w 4176000"/>
                <a:gd name="connsiteY7" fmla="*/ 2088000 h 4176000"/>
                <a:gd name="connsiteX8" fmla="*/ 2088000 w 4176000"/>
                <a:gd name="connsiteY8" fmla="*/ 651122 h 4176000"/>
                <a:gd name="connsiteX9" fmla="*/ 651122 w 4176000"/>
                <a:gd name="connsiteY9" fmla="*/ 2088000 h 4176000"/>
                <a:gd name="connsiteX0" fmla="*/ 0 w 4176000"/>
                <a:gd name="connsiteY0" fmla="*/ 2088000 h 4176000"/>
                <a:gd name="connsiteX1" fmla="*/ 2088000 w 4176000"/>
                <a:gd name="connsiteY1" fmla="*/ 0 h 4176000"/>
                <a:gd name="connsiteX2" fmla="*/ 4176000 w 4176000"/>
                <a:gd name="connsiteY2" fmla="*/ 2088000 h 4176000"/>
                <a:gd name="connsiteX3" fmla="*/ 2088000 w 4176000"/>
                <a:gd name="connsiteY3" fmla="*/ 4176000 h 4176000"/>
                <a:gd name="connsiteX4" fmla="*/ 0 w 4176000"/>
                <a:gd name="connsiteY4" fmla="*/ 2088000 h 4176000"/>
                <a:gd name="connsiteX5" fmla="*/ 651122 w 4176000"/>
                <a:gd name="connsiteY5" fmla="*/ 2088000 h 4176000"/>
                <a:gd name="connsiteX6" fmla="*/ 2088000 w 4176000"/>
                <a:gd name="connsiteY6" fmla="*/ 3524878 h 4176000"/>
                <a:gd name="connsiteX7" fmla="*/ 3524878 w 4176000"/>
                <a:gd name="connsiteY7" fmla="*/ 2088000 h 4176000"/>
                <a:gd name="connsiteX8" fmla="*/ 2088000 w 4176000"/>
                <a:gd name="connsiteY8" fmla="*/ 651122 h 4176000"/>
                <a:gd name="connsiteX9" fmla="*/ 651122 w 4176000"/>
                <a:gd name="connsiteY9" fmla="*/ 2088000 h 4176000"/>
                <a:gd name="connsiteX0" fmla="*/ 0 w 4176000"/>
                <a:gd name="connsiteY0" fmla="*/ 2088000 h 4176000"/>
                <a:gd name="connsiteX1" fmla="*/ 2088000 w 4176000"/>
                <a:gd name="connsiteY1" fmla="*/ 0 h 4176000"/>
                <a:gd name="connsiteX2" fmla="*/ 4176000 w 4176000"/>
                <a:gd name="connsiteY2" fmla="*/ 2088000 h 4176000"/>
                <a:gd name="connsiteX3" fmla="*/ 2088000 w 4176000"/>
                <a:gd name="connsiteY3" fmla="*/ 4176000 h 4176000"/>
                <a:gd name="connsiteX4" fmla="*/ 0 w 4176000"/>
                <a:gd name="connsiteY4" fmla="*/ 2088000 h 4176000"/>
                <a:gd name="connsiteX5" fmla="*/ 651122 w 4176000"/>
                <a:gd name="connsiteY5" fmla="*/ 2088000 h 4176000"/>
                <a:gd name="connsiteX6" fmla="*/ 2088000 w 4176000"/>
                <a:gd name="connsiteY6" fmla="*/ 3524878 h 4176000"/>
                <a:gd name="connsiteX7" fmla="*/ 3524878 w 4176000"/>
                <a:gd name="connsiteY7" fmla="*/ 2088000 h 4176000"/>
                <a:gd name="connsiteX8" fmla="*/ 2088000 w 4176000"/>
                <a:gd name="connsiteY8" fmla="*/ 651122 h 4176000"/>
                <a:gd name="connsiteX9" fmla="*/ 651122 w 4176000"/>
                <a:gd name="connsiteY9" fmla="*/ 2088000 h 4176000"/>
                <a:gd name="connsiteX0" fmla="*/ 0 w 4176000"/>
                <a:gd name="connsiteY0" fmla="*/ 1436878 h 3524878"/>
                <a:gd name="connsiteX1" fmla="*/ 2002275 w 4176000"/>
                <a:gd name="connsiteY1" fmla="*/ 682378 h 3524878"/>
                <a:gd name="connsiteX2" fmla="*/ 4176000 w 4176000"/>
                <a:gd name="connsiteY2" fmla="*/ 1436878 h 3524878"/>
                <a:gd name="connsiteX3" fmla="*/ 2088000 w 4176000"/>
                <a:gd name="connsiteY3" fmla="*/ 3524878 h 3524878"/>
                <a:gd name="connsiteX4" fmla="*/ 0 w 4176000"/>
                <a:gd name="connsiteY4" fmla="*/ 1436878 h 3524878"/>
                <a:gd name="connsiteX5" fmla="*/ 651122 w 4176000"/>
                <a:gd name="connsiteY5" fmla="*/ 1436878 h 3524878"/>
                <a:gd name="connsiteX6" fmla="*/ 2088000 w 4176000"/>
                <a:gd name="connsiteY6" fmla="*/ 2873756 h 3524878"/>
                <a:gd name="connsiteX7" fmla="*/ 3524878 w 4176000"/>
                <a:gd name="connsiteY7" fmla="*/ 1436878 h 3524878"/>
                <a:gd name="connsiteX8" fmla="*/ 2088000 w 4176000"/>
                <a:gd name="connsiteY8" fmla="*/ 0 h 3524878"/>
                <a:gd name="connsiteX9" fmla="*/ 651122 w 4176000"/>
                <a:gd name="connsiteY9" fmla="*/ 1436878 h 3524878"/>
                <a:gd name="connsiteX0" fmla="*/ 0 w 4176000"/>
                <a:gd name="connsiteY0" fmla="*/ 815544 h 2903544"/>
                <a:gd name="connsiteX1" fmla="*/ 2002275 w 4176000"/>
                <a:gd name="connsiteY1" fmla="*/ 61044 h 2903544"/>
                <a:gd name="connsiteX2" fmla="*/ 4176000 w 4176000"/>
                <a:gd name="connsiteY2" fmla="*/ 815544 h 2903544"/>
                <a:gd name="connsiteX3" fmla="*/ 2088000 w 4176000"/>
                <a:gd name="connsiteY3" fmla="*/ 2903544 h 2903544"/>
                <a:gd name="connsiteX4" fmla="*/ 0 w 4176000"/>
                <a:gd name="connsiteY4" fmla="*/ 815544 h 2903544"/>
                <a:gd name="connsiteX5" fmla="*/ 651122 w 4176000"/>
                <a:gd name="connsiteY5" fmla="*/ 815544 h 2903544"/>
                <a:gd name="connsiteX6" fmla="*/ 2088000 w 4176000"/>
                <a:gd name="connsiteY6" fmla="*/ 2252422 h 2903544"/>
                <a:gd name="connsiteX7" fmla="*/ 3524878 w 4176000"/>
                <a:gd name="connsiteY7" fmla="*/ 815544 h 2903544"/>
                <a:gd name="connsiteX8" fmla="*/ 2154675 w 4176000"/>
                <a:gd name="connsiteY8" fmla="*/ 664541 h 2903544"/>
                <a:gd name="connsiteX9" fmla="*/ 651122 w 4176000"/>
                <a:gd name="connsiteY9" fmla="*/ 815544 h 2903544"/>
                <a:gd name="connsiteX0" fmla="*/ 0 w 4176000"/>
                <a:gd name="connsiteY0" fmla="*/ 815544 h 2903544"/>
                <a:gd name="connsiteX1" fmla="*/ 2002275 w 4176000"/>
                <a:gd name="connsiteY1" fmla="*/ 61044 h 2903544"/>
                <a:gd name="connsiteX2" fmla="*/ 4176000 w 4176000"/>
                <a:gd name="connsiteY2" fmla="*/ 815544 h 2903544"/>
                <a:gd name="connsiteX3" fmla="*/ 2088000 w 4176000"/>
                <a:gd name="connsiteY3" fmla="*/ 2903544 h 2903544"/>
                <a:gd name="connsiteX4" fmla="*/ 0 w 4176000"/>
                <a:gd name="connsiteY4" fmla="*/ 815544 h 2903544"/>
                <a:gd name="connsiteX5" fmla="*/ 651122 w 4176000"/>
                <a:gd name="connsiteY5" fmla="*/ 815544 h 2903544"/>
                <a:gd name="connsiteX6" fmla="*/ 2088000 w 4176000"/>
                <a:gd name="connsiteY6" fmla="*/ 2252422 h 2903544"/>
                <a:gd name="connsiteX7" fmla="*/ 3524878 w 4176000"/>
                <a:gd name="connsiteY7" fmla="*/ 815544 h 2903544"/>
                <a:gd name="connsiteX8" fmla="*/ 2154675 w 4176000"/>
                <a:gd name="connsiteY8" fmla="*/ 664541 h 2903544"/>
                <a:gd name="connsiteX9" fmla="*/ 651122 w 4176000"/>
                <a:gd name="connsiteY9" fmla="*/ 815544 h 2903544"/>
                <a:gd name="connsiteX0" fmla="*/ 0 w 4176000"/>
                <a:gd name="connsiteY0" fmla="*/ 815544 h 2903544"/>
                <a:gd name="connsiteX1" fmla="*/ 2002275 w 4176000"/>
                <a:gd name="connsiteY1" fmla="*/ 61044 h 2903544"/>
                <a:gd name="connsiteX2" fmla="*/ 4176000 w 4176000"/>
                <a:gd name="connsiteY2" fmla="*/ 815544 h 2903544"/>
                <a:gd name="connsiteX3" fmla="*/ 2088000 w 4176000"/>
                <a:gd name="connsiteY3" fmla="*/ 2903544 h 2903544"/>
                <a:gd name="connsiteX4" fmla="*/ 0 w 4176000"/>
                <a:gd name="connsiteY4" fmla="*/ 815544 h 2903544"/>
                <a:gd name="connsiteX5" fmla="*/ 651122 w 4176000"/>
                <a:gd name="connsiteY5" fmla="*/ 815544 h 2903544"/>
                <a:gd name="connsiteX6" fmla="*/ 2088000 w 4176000"/>
                <a:gd name="connsiteY6" fmla="*/ 2252422 h 2903544"/>
                <a:gd name="connsiteX7" fmla="*/ 3524878 w 4176000"/>
                <a:gd name="connsiteY7" fmla="*/ 815544 h 2903544"/>
                <a:gd name="connsiteX8" fmla="*/ 2154675 w 4176000"/>
                <a:gd name="connsiteY8" fmla="*/ 664541 h 2903544"/>
                <a:gd name="connsiteX9" fmla="*/ 651122 w 4176000"/>
                <a:gd name="connsiteY9" fmla="*/ 815544 h 2903544"/>
                <a:gd name="connsiteX0" fmla="*/ 0 w 4176000"/>
                <a:gd name="connsiteY0" fmla="*/ 815544 h 2903544"/>
                <a:gd name="connsiteX1" fmla="*/ 2002275 w 4176000"/>
                <a:gd name="connsiteY1" fmla="*/ 61044 h 2903544"/>
                <a:gd name="connsiteX2" fmla="*/ 4176000 w 4176000"/>
                <a:gd name="connsiteY2" fmla="*/ 815544 h 2903544"/>
                <a:gd name="connsiteX3" fmla="*/ 2088000 w 4176000"/>
                <a:gd name="connsiteY3" fmla="*/ 2903544 h 2903544"/>
                <a:gd name="connsiteX4" fmla="*/ 0 w 4176000"/>
                <a:gd name="connsiteY4" fmla="*/ 815544 h 2903544"/>
                <a:gd name="connsiteX5" fmla="*/ 651122 w 4176000"/>
                <a:gd name="connsiteY5" fmla="*/ 815544 h 2903544"/>
                <a:gd name="connsiteX6" fmla="*/ 2088000 w 4176000"/>
                <a:gd name="connsiteY6" fmla="*/ 2252422 h 2903544"/>
                <a:gd name="connsiteX7" fmla="*/ 3524878 w 4176000"/>
                <a:gd name="connsiteY7" fmla="*/ 815544 h 2903544"/>
                <a:gd name="connsiteX8" fmla="*/ 2154675 w 4176000"/>
                <a:gd name="connsiteY8" fmla="*/ 664541 h 2903544"/>
                <a:gd name="connsiteX9" fmla="*/ 651122 w 4176000"/>
                <a:gd name="connsiteY9" fmla="*/ 815544 h 2903544"/>
                <a:gd name="connsiteX0" fmla="*/ 0 w 4176000"/>
                <a:gd name="connsiteY0" fmla="*/ 815544 h 2903544"/>
                <a:gd name="connsiteX1" fmla="*/ 2002275 w 4176000"/>
                <a:gd name="connsiteY1" fmla="*/ 61044 h 2903544"/>
                <a:gd name="connsiteX2" fmla="*/ 4176000 w 4176000"/>
                <a:gd name="connsiteY2" fmla="*/ 815544 h 2903544"/>
                <a:gd name="connsiteX3" fmla="*/ 2088000 w 4176000"/>
                <a:gd name="connsiteY3" fmla="*/ 2903544 h 2903544"/>
                <a:gd name="connsiteX4" fmla="*/ 0 w 4176000"/>
                <a:gd name="connsiteY4" fmla="*/ 815544 h 2903544"/>
                <a:gd name="connsiteX5" fmla="*/ 651122 w 4176000"/>
                <a:gd name="connsiteY5" fmla="*/ 815544 h 2903544"/>
                <a:gd name="connsiteX6" fmla="*/ 2088000 w 4176000"/>
                <a:gd name="connsiteY6" fmla="*/ 2252422 h 2903544"/>
                <a:gd name="connsiteX7" fmla="*/ 3524878 w 4176000"/>
                <a:gd name="connsiteY7" fmla="*/ 815544 h 2903544"/>
                <a:gd name="connsiteX8" fmla="*/ 651122 w 4176000"/>
                <a:gd name="connsiteY8" fmla="*/ 815544 h 2903544"/>
                <a:gd name="connsiteX0" fmla="*/ 0 w 4176000"/>
                <a:gd name="connsiteY0" fmla="*/ 754500 h 2842500"/>
                <a:gd name="connsiteX1" fmla="*/ 2002275 w 4176000"/>
                <a:gd name="connsiteY1" fmla="*/ 0 h 2842500"/>
                <a:gd name="connsiteX2" fmla="*/ 4176000 w 4176000"/>
                <a:gd name="connsiteY2" fmla="*/ 754500 h 2842500"/>
                <a:gd name="connsiteX3" fmla="*/ 2088000 w 4176000"/>
                <a:gd name="connsiteY3" fmla="*/ 2842500 h 2842500"/>
                <a:gd name="connsiteX4" fmla="*/ 0 w 4176000"/>
                <a:gd name="connsiteY4" fmla="*/ 754500 h 2842500"/>
                <a:gd name="connsiteX5" fmla="*/ 651122 w 4176000"/>
                <a:gd name="connsiteY5" fmla="*/ 754500 h 2842500"/>
                <a:gd name="connsiteX6" fmla="*/ 2088000 w 4176000"/>
                <a:gd name="connsiteY6" fmla="*/ 2191378 h 2842500"/>
                <a:gd name="connsiteX7" fmla="*/ 3524878 w 4176000"/>
                <a:gd name="connsiteY7" fmla="*/ 754500 h 2842500"/>
                <a:gd name="connsiteX8" fmla="*/ 651122 w 4176000"/>
                <a:gd name="connsiteY8" fmla="*/ 754500 h 2842500"/>
                <a:gd name="connsiteX0" fmla="*/ 0 w 4176000"/>
                <a:gd name="connsiteY0" fmla="*/ 754500 h 2842500"/>
                <a:gd name="connsiteX1" fmla="*/ 2002275 w 4176000"/>
                <a:gd name="connsiteY1" fmla="*/ 0 h 2842500"/>
                <a:gd name="connsiteX2" fmla="*/ 4176000 w 4176000"/>
                <a:gd name="connsiteY2" fmla="*/ 754500 h 2842500"/>
                <a:gd name="connsiteX3" fmla="*/ 2088000 w 4176000"/>
                <a:gd name="connsiteY3" fmla="*/ 2842500 h 2842500"/>
                <a:gd name="connsiteX4" fmla="*/ 0 w 4176000"/>
                <a:gd name="connsiteY4" fmla="*/ 754500 h 2842500"/>
                <a:gd name="connsiteX5" fmla="*/ 651122 w 4176000"/>
                <a:gd name="connsiteY5" fmla="*/ 754500 h 2842500"/>
                <a:gd name="connsiteX6" fmla="*/ 2088000 w 4176000"/>
                <a:gd name="connsiteY6" fmla="*/ 2191378 h 2842500"/>
                <a:gd name="connsiteX7" fmla="*/ 3524878 w 4176000"/>
                <a:gd name="connsiteY7" fmla="*/ 754500 h 2842500"/>
                <a:gd name="connsiteX8" fmla="*/ 651122 w 4176000"/>
                <a:gd name="connsiteY8" fmla="*/ 754500 h 2842500"/>
                <a:gd name="connsiteX0" fmla="*/ 2002275 w 4176000"/>
                <a:gd name="connsiteY0" fmla="*/ 0 h 2842500"/>
                <a:gd name="connsiteX1" fmla="*/ 4176000 w 4176000"/>
                <a:gd name="connsiteY1" fmla="*/ 754500 h 2842500"/>
                <a:gd name="connsiteX2" fmla="*/ 2088000 w 4176000"/>
                <a:gd name="connsiteY2" fmla="*/ 2842500 h 2842500"/>
                <a:gd name="connsiteX3" fmla="*/ 0 w 4176000"/>
                <a:gd name="connsiteY3" fmla="*/ 754500 h 2842500"/>
                <a:gd name="connsiteX4" fmla="*/ 651122 w 4176000"/>
                <a:gd name="connsiteY4" fmla="*/ 754500 h 2842500"/>
                <a:gd name="connsiteX5" fmla="*/ 2088000 w 4176000"/>
                <a:gd name="connsiteY5" fmla="*/ 2191378 h 2842500"/>
                <a:gd name="connsiteX6" fmla="*/ 3524878 w 4176000"/>
                <a:gd name="connsiteY6" fmla="*/ 754500 h 2842500"/>
                <a:gd name="connsiteX7" fmla="*/ 651122 w 4176000"/>
                <a:gd name="connsiteY7" fmla="*/ 754500 h 2842500"/>
                <a:gd name="connsiteX8" fmla="*/ 2093715 w 4176000"/>
                <a:gd name="connsiteY8" fmla="*/ 91440 h 2842500"/>
                <a:gd name="connsiteX0" fmla="*/ 2002275 w 4176000"/>
                <a:gd name="connsiteY0" fmla="*/ 0 h 2842500"/>
                <a:gd name="connsiteX1" fmla="*/ 4176000 w 4176000"/>
                <a:gd name="connsiteY1" fmla="*/ 754500 h 2842500"/>
                <a:gd name="connsiteX2" fmla="*/ 2088000 w 4176000"/>
                <a:gd name="connsiteY2" fmla="*/ 2842500 h 2842500"/>
                <a:gd name="connsiteX3" fmla="*/ 0 w 4176000"/>
                <a:gd name="connsiteY3" fmla="*/ 754500 h 2842500"/>
                <a:gd name="connsiteX4" fmla="*/ 2002275 w 4176000"/>
                <a:gd name="connsiteY4" fmla="*/ 0 h 2842500"/>
                <a:gd name="connsiteX5" fmla="*/ 651122 w 4176000"/>
                <a:gd name="connsiteY5" fmla="*/ 754500 h 2842500"/>
                <a:gd name="connsiteX6" fmla="*/ 2088000 w 4176000"/>
                <a:gd name="connsiteY6" fmla="*/ 2191378 h 2842500"/>
                <a:gd name="connsiteX7" fmla="*/ 3524878 w 4176000"/>
                <a:gd name="connsiteY7" fmla="*/ 754500 h 2842500"/>
                <a:gd name="connsiteX8" fmla="*/ 651122 w 4176000"/>
                <a:gd name="connsiteY8" fmla="*/ 754500 h 2842500"/>
                <a:gd name="connsiteX0" fmla="*/ 0 w 4176000"/>
                <a:gd name="connsiteY0" fmla="*/ 0 h 2088000"/>
                <a:gd name="connsiteX1" fmla="*/ 4176000 w 4176000"/>
                <a:gd name="connsiteY1" fmla="*/ 0 h 2088000"/>
                <a:gd name="connsiteX2" fmla="*/ 2088000 w 4176000"/>
                <a:gd name="connsiteY2" fmla="*/ 2088000 h 2088000"/>
                <a:gd name="connsiteX3" fmla="*/ 0 w 4176000"/>
                <a:gd name="connsiteY3" fmla="*/ 0 h 2088000"/>
                <a:gd name="connsiteX4" fmla="*/ 651122 w 4176000"/>
                <a:gd name="connsiteY4" fmla="*/ 0 h 2088000"/>
                <a:gd name="connsiteX5" fmla="*/ 2088000 w 4176000"/>
                <a:gd name="connsiteY5" fmla="*/ 1436878 h 2088000"/>
                <a:gd name="connsiteX6" fmla="*/ 3524878 w 4176000"/>
                <a:gd name="connsiteY6" fmla="*/ 0 h 2088000"/>
                <a:gd name="connsiteX7" fmla="*/ 651122 w 4176000"/>
                <a:gd name="connsiteY7" fmla="*/ 0 h 2088000"/>
                <a:gd name="connsiteX0" fmla="*/ 0 w 4176000"/>
                <a:gd name="connsiteY0" fmla="*/ 102610 h 2190610"/>
                <a:gd name="connsiteX1" fmla="*/ 4176000 w 4176000"/>
                <a:gd name="connsiteY1" fmla="*/ 102610 h 2190610"/>
                <a:gd name="connsiteX2" fmla="*/ 2088000 w 4176000"/>
                <a:gd name="connsiteY2" fmla="*/ 2190610 h 2190610"/>
                <a:gd name="connsiteX3" fmla="*/ 0 w 4176000"/>
                <a:gd name="connsiteY3" fmla="*/ 102610 h 2190610"/>
                <a:gd name="connsiteX4" fmla="*/ 651122 w 4176000"/>
                <a:gd name="connsiteY4" fmla="*/ 102610 h 2190610"/>
                <a:gd name="connsiteX5" fmla="*/ 2088000 w 4176000"/>
                <a:gd name="connsiteY5" fmla="*/ 1539488 h 2190610"/>
                <a:gd name="connsiteX6" fmla="*/ 3524878 w 4176000"/>
                <a:gd name="connsiteY6" fmla="*/ 102610 h 2190610"/>
                <a:gd name="connsiteX7" fmla="*/ 651122 w 4176000"/>
                <a:gd name="connsiteY7" fmla="*/ 102610 h 2190610"/>
                <a:gd name="connsiteX0" fmla="*/ 0 w 4176000"/>
                <a:gd name="connsiteY0" fmla="*/ 203120 h 2291120"/>
                <a:gd name="connsiteX1" fmla="*/ 4176000 w 4176000"/>
                <a:gd name="connsiteY1" fmla="*/ 203120 h 2291120"/>
                <a:gd name="connsiteX2" fmla="*/ 2088000 w 4176000"/>
                <a:gd name="connsiteY2" fmla="*/ 2291120 h 2291120"/>
                <a:gd name="connsiteX3" fmla="*/ 0 w 4176000"/>
                <a:gd name="connsiteY3" fmla="*/ 203120 h 2291120"/>
                <a:gd name="connsiteX4" fmla="*/ 651122 w 4176000"/>
                <a:gd name="connsiteY4" fmla="*/ 203120 h 2291120"/>
                <a:gd name="connsiteX5" fmla="*/ 2088000 w 4176000"/>
                <a:gd name="connsiteY5" fmla="*/ 1639998 h 2291120"/>
                <a:gd name="connsiteX6" fmla="*/ 3524878 w 4176000"/>
                <a:gd name="connsiteY6" fmla="*/ 203120 h 2291120"/>
                <a:gd name="connsiteX7" fmla="*/ 1165472 w 4176000"/>
                <a:gd name="connsiteY7" fmla="*/ 79295 h 2291120"/>
                <a:gd name="connsiteX0" fmla="*/ 0 w 4176000"/>
                <a:gd name="connsiteY0" fmla="*/ 417095 h 2505095"/>
                <a:gd name="connsiteX1" fmla="*/ 4176000 w 4176000"/>
                <a:gd name="connsiteY1" fmla="*/ 417095 h 2505095"/>
                <a:gd name="connsiteX2" fmla="*/ 2088000 w 4176000"/>
                <a:gd name="connsiteY2" fmla="*/ 2505095 h 2505095"/>
                <a:gd name="connsiteX3" fmla="*/ 0 w 4176000"/>
                <a:gd name="connsiteY3" fmla="*/ 417095 h 2505095"/>
                <a:gd name="connsiteX4" fmla="*/ 651122 w 4176000"/>
                <a:gd name="connsiteY4" fmla="*/ 417095 h 2505095"/>
                <a:gd name="connsiteX5" fmla="*/ 2088000 w 4176000"/>
                <a:gd name="connsiteY5" fmla="*/ 1853973 h 2505095"/>
                <a:gd name="connsiteX6" fmla="*/ 3524878 w 4176000"/>
                <a:gd name="connsiteY6" fmla="*/ 417095 h 2505095"/>
                <a:gd name="connsiteX7" fmla="*/ 1232147 w 4176000"/>
                <a:gd name="connsiteY7" fmla="*/ 55145 h 2505095"/>
                <a:gd name="connsiteX0" fmla="*/ 0 w 4176000"/>
                <a:gd name="connsiteY0" fmla="*/ 0 h 2088000"/>
                <a:gd name="connsiteX1" fmla="*/ 4176000 w 4176000"/>
                <a:gd name="connsiteY1" fmla="*/ 0 h 2088000"/>
                <a:gd name="connsiteX2" fmla="*/ 2088000 w 4176000"/>
                <a:gd name="connsiteY2" fmla="*/ 2088000 h 2088000"/>
                <a:gd name="connsiteX3" fmla="*/ 0 w 4176000"/>
                <a:gd name="connsiteY3" fmla="*/ 0 h 2088000"/>
                <a:gd name="connsiteX4" fmla="*/ 651122 w 4176000"/>
                <a:gd name="connsiteY4" fmla="*/ 0 h 2088000"/>
                <a:gd name="connsiteX5" fmla="*/ 2088000 w 4176000"/>
                <a:gd name="connsiteY5" fmla="*/ 1436878 h 2088000"/>
                <a:gd name="connsiteX6" fmla="*/ 3524878 w 4176000"/>
                <a:gd name="connsiteY6" fmla="*/ 0 h 20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6000" h="2088000">
                  <a:moveTo>
                    <a:pt x="0" y="0"/>
                  </a:moveTo>
                  <a:lnTo>
                    <a:pt x="4176000" y="0"/>
                  </a:lnTo>
                  <a:cubicBezTo>
                    <a:pt x="4176000" y="1153171"/>
                    <a:pt x="3241171" y="2088000"/>
                    <a:pt x="2088000" y="2088000"/>
                  </a:cubicBezTo>
                  <a:cubicBezTo>
                    <a:pt x="934829" y="2088000"/>
                    <a:pt x="0" y="1153171"/>
                    <a:pt x="0" y="0"/>
                  </a:cubicBezTo>
                  <a:close/>
                  <a:moveTo>
                    <a:pt x="651122" y="0"/>
                  </a:moveTo>
                  <a:cubicBezTo>
                    <a:pt x="651122" y="793566"/>
                    <a:pt x="1294434" y="1436878"/>
                    <a:pt x="2088000" y="1436878"/>
                  </a:cubicBezTo>
                  <a:cubicBezTo>
                    <a:pt x="2881566" y="1436878"/>
                    <a:pt x="3524878" y="793566"/>
                    <a:pt x="3524878" y="0"/>
                  </a:cubicBezTo>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22" name="Rektangel 21"/>
            <p:cNvSpPr/>
            <p:nvPr/>
          </p:nvSpPr>
          <p:spPr>
            <a:xfrm rot="2700000">
              <a:off x="4950278" y="2329983"/>
              <a:ext cx="3640764" cy="649946"/>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3" name="Rektangel 22"/>
            <p:cNvSpPr/>
            <p:nvPr/>
          </p:nvSpPr>
          <p:spPr>
            <a:xfrm rot="18900000">
              <a:off x="7227345" y="2723296"/>
              <a:ext cx="2527419" cy="652096"/>
            </a:xfrm>
            <a:custGeom>
              <a:avLst/>
              <a:gdLst>
                <a:gd name="connsiteX0" fmla="*/ 0 w 2527419"/>
                <a:gd name="connsiteY0" fmla="*/ 0 h 649946"/>
                <a:gd name="connsiteX1" fmla="*/ 2527419 w 2527419"/>
                <a:gd name="connsiteY1" fmla="*/ 0 h 649946"/>
                <a:gd name="connsiteX2" fmla="*/ 2527419 w 2527419"/>
                <a:gd name="connsiteY2" fmla="*/ 649946 h 649946"/>
                <a:gd name="connsiteX3" fmla="*/ 0 w 2527419"/>
                <a:gd name="connsiteY3" fmla="*/ 649946 h 649946"/>
                <a:gd name="connsiteX4" fmla="*/ 0 w 2527419"/>
                <a:gd name="connsiteY4" fmla="*/ 0 h 649946"/>
                <a:gd name="connsiteX0" fmla="*/ 0 w 2527419"/>
                <a:gd name="connsiteY0" fmla="*/ 0 h 652096"/>
                <a:gd name="connsiteX1" fmla="*/ 2527419 w 2527419"/>
                <a:gd name="connsiteY1" fmla="*/ 0 h 652096"/>
                <a:gd name="connsiteX2" fmla="*/ 2527419 w 2527419"/>
                <a:gd name="connsiteY2" fmla="*/ 649946 h 652096"/>
                <a:gd name="connsiteX3" fmla="*/ 1893395 w 2527419"/>
                <a:gd name="connsiteY3" fmla="*/ 652096 h 652096"/>
                <a:gd name="connsiteX4" fmla="*/ 0 w 2527419"/>
                <a:gd name="connsiteY4" fmla="*/ 649946 h 652096"/>
                <a:gd name="connsiteX5" fmla="*/ 0 w 2527419"/>
                <a:gd name="connsiteY5" fmla="*/ 0 h 652096"/>
                <a:gd name="connsiteX0" fmla="*/ 0 w 2527419"/>
                <a:gd name="connsiteY0" fmla="*/ 0 h 652096"/>
                <a:gd name="connsiteX1" fmla="*/ 2527419 w 2527419"/>
                <a:gd name="connsiteY1" fmla="*/ 0 h 652096"/>
                <a:gd name="connsiteX2" fmla="*/ 1893395 w 2527419"/>
                <a:gd name="connsiteY2" fmla="*/ 652096 h 652096"/>
                <a:gd name="connsiteX3" fmla="*/ 0 w 2527419"/>
                <a:gd name="connsiteY3" fmla="*/ 649946 h 652096"/>
                <a:gd name="connsiteX4" fmla="*/ 0 w 2527419"/>
                <a:gd name="connsiteY4" fmla="*/ 0 h 652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419" h="652096">
                  <a:moveTo>
                    <a:pt x="0" y="0"/>
                  </a:moveTo>
                  <a:lnTo>
                    <a:pt x="2527419" y="0"/>
                  </a:lnTo>
                  <a:lnTo>
                    <a:pt x="1893395" y="652096"/>
                  </a:lnTo>
                  <a:lnTo>
                    <a:pt x="0" y="649946"/>
                  </a:lnTo>
                  <a:lnTo>
                    <a:pt x="0" y="0"/>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grpSp>
    </p:spTree>
    <p:extLst>
      <p:ext uri="{BB962C8B-B14F-4D97-AF65-F5344CB8AC3E}">
        <p14:creationId xmlns:p14="http://schemas.microsoft.com/office/powerpoint/2010/main" val="2366332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1D4C8C93-2E68-4661-B185-308E85796B91}" type="datetimeFigureOut">
              <a:rPr lang="da-DK" smtClean="0"/>
              <a:t>02-10-2015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5D63841E-FDE4-4F95-B5AA-F5EB88A7EDBE}" type="slidenum">
              <a:rPr lang="da-DK" smtClean="0"/>
              <a:t>‹nr.›</a:t>
            </a:fld>
            <a:endParaRPr lang="da-DK"/>
          </a:p>
        </p:txBody>
      </p:sp>
    </p:spTree>
    <p:extLst>
      <p:ext uri="{BB962C8B-B14F-4D97-AF65-F5344CB8AC3E}">
        <p14:creationId xmlns:p14="http://schemas.microsoft.com/office/powerpoint/2010/main" val="86863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D4C8C93-2E68-4661-B185-308E85796B91}" type="datetimeFigureOut">
              <a:rPr lang="da-DK" smtClean="0"/>
              <a:t>02-10-2015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D63841E-FDE4-4F95-B5AA-F5EB88A7EDBE}" type="slidenum">
              <a:rPr lang="da-DK" smtClean="0"/>
              <a:t>‹nr.›</a:t>
            </a:fld>
            <a:endParaRPr lang="da-DK"/>
          </a:p>
        </p:txBody>
      </p:sp>
    </p:spTree>
    <p:extLst>
      <p:ext uri="{BB962C8B-B14F-4D97-AF65-F5344CB8AC3E}">
        <p14:creationId xmlns:p14="http://schemas.microsoft.com/office/powerpoint/2010/main" val="3091410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D4C8C93-2E68-4661-B185-308E85796B91}" type="datetimeFigureOut">
              <a:rPr lang="da-DK" smtClean="0"/>
              <a:t>02-10-2015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D63841E-FDE4-4F95-B5AA-F5EB88A7EDBE}" type="slidenum">
              <a:rPr lang="da-DK" smtClean="0"/>
              <a:t>‹nr.›</a:t>
            </a:fld>
            <a:endParaRPr lang="da-DK"/>
          </a:p>
        </p:txBody>
      </p:sp>
    </p:spTree>
    <p:extLst>
      <p:ext uri="{BB962C8B-B14F-4D97-AF65-F5344CB8AC3E}">
        <p14:creationId xmlns:p14="http://schemas.microsoft.com/office/powerpoint/2010/main" val="1032036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MBIT A, Panorama Bille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1D4C8C93-2E68-4661-B185-308E85796B91}" type="datetimeFigureOut">
              <a:rPr lang="da-DK" smtClean="0"/>
              <a:pPr/>
              <a:t>02-10-2015</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5D63841E-FDE4-4F95-B5AA-F5EB88A7EDBE}" type="slidenum">
              <a:rPr lang="da-DK" smtClean="0"/>
              <a:pPr/>
              <a:t>‹nr.›</a:t>
            </a:fld>
            <a:endParaRPr lang="da-DK" dirty="0"/>
          </a:p>
        </p:txBody>
      </p:sp>
      <p:sp>
        <p:nvSpPr>
          <p:cNvPr id="7" name="Pladsholder til billede 6"/>
          <p:cNvSpPr>
            <a:spLocks noGrp="1"/>
          </p:cNvSpPr>
          <p:nvPr>
            <p:ph type="pic" sz="quarter" idx="13" hasCustomPrompt="1"/>
          </p:nvPr>
        </p:nvSpPr>
        <p:spPr>
          <a:xfrm>
            <a:off x="471488" y="2702719"/>
            <a:ext cx="8167687" cy="2988469"/>
          </a:xfrm>
          <a:solidFill>
            <a:schemeClr val="bg1">
              <a:lumMod val="75000"/>
            </a:schemeClr>
          </a:solidFill>
          <a:ln>
            <a:noFill/>
          </a:ln>
        </p:spPr>
        <p:txBody>
          <a:bodyPr/>
          <a:lstStyle>
            <a:lvl1pPr>
              <a:defRPr baseline="0"/>
            </a:lvl1pPr>
          </a:lstStyle>
          <a:p>
            <a:r>
              <a:rPr lang="da-DK" dirty="0" smtClean="0"/>
              <a:t>Klik på knappen i midten for at indsætte billede i fuld bredde</a:t>
            </a:r>
            <a:br>
              <a:rPr lang="da-DK" dirty="0" smtClean="0"/>
            </a:br>
            <a:r>
              <a:rPr lang="da-DK" dirty="0" smtClean="0"/>
              <a:t>(indsat billede kan fjernes igen med tastaturknappen DELETE)</a:t>
            </a:r>
            <a:endParaRPr lang="da-DK" dirty="0"/>
          </a:p>
        </p:txBody>
      </p:sp>
      <p:sp>
        <p:nvSpPr>
          <p:cNvPr id="10" name="Pladsholder til tekst 9"/>
          <p:cNvSpPr>
            <a:spLocks noGrp="1"/>
          </p:cNvSpPr>
          <p:nvPr>
            <p:ph type="body" sz="quarter" idx="14"/>
          </p:nvPr>
        </p:nvSpPr>
        <p:spPr>
          <a:xfrm>
            <a:off x="469107" y="1583531"/>
            <a:ext cx="8170068" cy="1116807"/>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1760737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OMBIT B, Højrestillet Bille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3" name="Pladsholder til dato 2"/>
          <p:cNvSpPr>
            <a:spLocks noGrp="1"/>
          </p:cNvSpPr>
          <p:nvPr>
            <p:ph type="dt" sz="half" idx="10"/>
          </p:nvPr>
        </p:nvSpPr>
        <p:spPr/>
        <p:txBody>
          <a:bodyPr/>
          <a:lstStyle/>
          <a:p>
            <a:fld id="{1D4C8C93-2E68-4661-B185-308E85796B91}" type="datetimeFigureOut">
              <a:rPr lang="da-DK" smtClean="0"/>
              <a:pPr/>
              <a:t>02-10-2015</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5D63841E-FDE4-4F95-B5AA-F5EB88A7EDBE}" type="slidenum">
              <a:rPr lang="da-DK" smtClean="0"/>
              <a:pPr/>
              <a:t>‹nr.›</a:t>
            </a:fld>
            <a:endParaRPr lang="da-DK" dirty="0"/>
          </a:p>
        </p:txBody>
      </p:sp>
      <p:sp>
        <p:nvSpPr>
          <p:cNvPr id="7" name="Pladsholder til billede 6"/>
          <p:cNvSpPr>
            <a:spLocks noGrp="1"/>
          </p:cNvSpPr>
          <p:nvPr>
            <p:ph type="pic" sz="quarter" idx="13" hasCustomPrompt="1"/>
          </p:nvPr>
        </p:nvSpPr>
        <p:spPr>
          <a:xfrm>
            <a:off x="5038725" y="1587500"/>
            <a:ext cx="3600451" cy="4103689"/>
          </a:xfrm>
          <a:solidFill>
            <a:schemeClr val="bg1">
              <a:lumMod val="75000"/>
            </a:schemeClr>
          </a:solidFill>
          <a:ln>
            <a:noFill/>
          </a:ln>
        </p:spPr>
        <p:txBody>
          <a:bodyPr/>
          <a:lstStyle>
            <a:lvl1pPr>
              <a:defRPr baseline="0"/>
            </a:lvl1pPr>
          </a:lstStyle>
          <a:p>
            <a:r>
              <a:rPr lang="da-DK" dirty="0" smtClean="0"/>
              <a:t>Klik på knappen i midten for at indsætte billede i højre side (indsat billede kan fjernes igen med tastaturknappen DELETE)</a:t>
            </a:r>
            <a:endParaRPr lang="da-DK" dirty="0"/>
          </a:p>
        </p:txBody>
      </p:sp>
      <p:sp>
        <p:nvSpPr>
          <p:cNvPr id="10" name="Pladsholder til tekst 9"/>
          <p:cNvSpPr>
            <a:spLocks noGrp="1"/>
          </p:cNvSpPr>
          <p:nvPr>
            <p:ph type="body" sz="quarter" idx="14"/>
          </p:nvPr>
        </p:nvSpPr>
        <p:spPr>
          <a:xfrm>
            <a:off x="469107" y="1583531"/>
            <a:ext cx="4318917" cy="198948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tekst 7"/>
          <p:cNvSpPr>
            <a:spLocks noGrp="1"/>
          </p:cNvSpPr>
          <p:nvPr>
            <p:ph type="body" sz="quarter" idx="15" hasCustomPrompt="1"/>
          </p:nvPr>
        </p:nvSpPr>
        <p:spPr>
          <a:xfrm>
            <a:off x="468313" y="3600000"/>
            <a:ext cx="4319587" cy="2087562"/>
          </a:xfrm>
        </p:spPr>
        <p:txBody>
          <a:bodyPr anchor="b" anchorCtr="0"/>
          <a:lstStyle>
            <a:lvl1pPr marL="1224000" indent="0">
              <a:buFont typeface="Arial" panose="020B0604020202020204" pitchFamily="34" charset="0"/>
              <a:buNone/>
              <a:defRPr sz="2200" b="0">
                <a:solidFill>
                  <a:schemeClr val="tx1"/>
                </a:solidFill>
              </a:defRPr>
            </a:lvl1pPr>
            <a:lvl2pPr marL="1224000" indent="0">
              <a:buFont typeface="Arial" panose="020B0604020202020204" pitchFamily="34" charset="0"/>
              <a:buNone/>
              <a:defRPr sz="2200" b="0">
                <a:solidFill>
                  <a:schemeClr val="tx1"/>
                </a:solidFill>
              </a:defRPr>
            </a:lvl2pPr>
            <a:lvl3pPr marL="1224000" indent="0">
              <a:buNone/>
              <a:defRPr sz="2200" b="0">
                <a:solidFill>
                  <a:schemeClr val="tx1"/>
                </a:solidFill>
              </a:defRPr>
            </a:lvl3pPr>
            <a:lvl4pPr marL="1224000" indent="0">
              <a:buNone/>
              <a:defRPr sz="2200" b="0">
                <a:solidFill>
                  <a:schemeClr val="tx1"/>
                </a:solidFill>
              </a:defRPr>
            </a:lvl4pPr>
            <a:lvl5pPr marL="1224000" indent="0">
              <a:buNone/>
              <a:defRPr lang="da-DK" sz="2200" b="0" dirty="0">
                <a:solidFill>
                  <a:schemeClr val="tx1"/>
                </a:solidFill>
              </a:defRPr>
            </a:lvl5pPr>
          </a:lstStyle>
          <a:p>
            <a:pPr marL="1188000" lvl="0" indent="0" algn="l" defTabSz="914400" rtl="0" eaLnBrk="1" latinLnBrk="0" hangingPunct="1">
              <a:lnSpc>
                <a:spcPts val="2000"/>
              </a:lnSpc>
              <a:spcBef>
                <a:spcPts val="0"/>
              </a:spcBef>
              <a:buFont typeface="Arial" panose="020B0604020202020204" pitchFamily="34" charset="0"/>
              <a:buNone/>
            </a:pPr>
            <a:r>
              <a:rPr lang="da-DK" dirty="0" smtClean="0"/>
              <a:t>Første niveau</a:t>
            </a:r>
          </a:p>
          <a:p>
            <a:pPr marL="1188000" lvl="1" indent="0" algn="l" defTabSz="914400" rtl="0" eaLnBrk="1" latinLnBrk="0" hangingPunct="1">
              <a:lnSpc>
                <a:spcPts val="2000"/>
              </a:lnSpc>
              <a:spcBef>
                <a:spcPts val="0"/>
              </a:spcBef>
              <a:buFont typeface="Arial" panose="020B0604020202020204" pitchFamily="34" charset="0"/>
              <a:buNone/>
            </a:pPr>
            <a:r>
              <a:rPr lang="da-DK" dirty="0" smtClean="0"/>
              <a:t>Andet niveau</a:t>
            </a:r>
          </a:p>
          <a:p>
            <a:pPr marL="1188000" lvl="2" indent="0" algn="l" defTabSz="914400" rtl="0" eaLnBrk="1" latinLnBrk="0" hangingPunct="1">
              <a:lnSpc>
                <a:spcPts val="2000"/>
              </a:lnSpc>
              <a:spcBef>
                <a:spcPts val="0"/>
              </a:spcBef>
              <a:buFont typeface="Arial" panose="020B0604020202020204" pitchFamily="34" charset="0"/>
              <a:buNone/>
            </a:pPr>
            <a:r>
              <a:rPr lang="da-DK" dirty="0" smtClean="0"/>
              <a:t>Tredje niveau</a:t>
            </a:r>
          </a:p>
          <a:p>
            <a:pPr marL="1188000" lvl="3" indent="0" algn="l" defTabSz="914400" rtl="0" eaLnBrk="1" latinLnBrk="0" hangingPunct="1">
              <a:lnSpc>
                <a:spcPts val="2000"/>
              </a:lnSpc>
              <a:spcBef>
                <a:spcPts val="0"/>
              </a:spcBef>
              <a:buFont typeface="Arial" panose="020B0604020202020204" pitchFamily="34" charset="0"/>
              <a:buNone/>
            </a:pPr>
            <a:r>
              <a:rPr lang="da-DK" dirty="0" smtClean="0"/>
              <a:t>Fjerde niveau</a:t>
            </a:r>
          </a:p>
          <a:p>
            <a:pPr marL="1188000" lvl="4" indent="0" algn="l" defTabSz="914400" rtl="0" eaLnBrk="1" latinLnBrk="0" hangingPunct="1">
              <a:lnSpc>
                <a:spcPts val="2000"/>
              </a:lnSpc>
              <a:spcBef>
                <a:spcPts val="0"/>
              </a:spcBef>
              <a:buFont typeface="Arial" panose="020B0604020202020204" pitchFamily="34" charset="0"/>
              <a:buNone/>
            </a:pPr>
            <a:r>
              <a:rPr lang="da-DK" dirty="0" smtClean="0"/>
              <a:t>Femte niveau</a:t>
            </a:r>
            <a:endParaRPr lang="da-DK" dirty="0"/>
          </a:p>
        </p:txBody>
      </p:sp>
    </p:spTree>
    <p:extLst>
      <p:ext uri="{BB962C8B-B14F-4D97-AF65-F5344CB8AC3E}">
        <p14:creationId xmlns:p14="http://schemas.microsoft.com/office/powerpoint/2010/main" val="2736396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OMBIT C, To Bille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1D4C8C93-2E68-4661-B185-308E85796B91}" type="datetimeFigureOut">
              <a:rPr lang="da-DK" smtClean="0"/>
              <a:pPr/>
              <a:t>02-10-2015</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5D63841E-FDE4-4F95-B5AA-F5EB88A7EDBE}" type="slidenum">
              <a:rPr lang="da-DK" smtClean="0"/>
              <a:pPr/>
              <a:t>‹nr.›</a:t>
            </a:fld>
            <a:endParaRPr lang="da-DK" dirty="0"/>
          </a:p>
        </p:txBody>
      </p:sp>
      <p:sp>
        <p:nvSpPr>
          <p:cNvPr id="7" name="Pladsholder til billede 6"/>
          <p:cNvSpPr>
            <a:spLocks noGrp="1"/>
          </p:cNvSpPr>
          <p:nvPr>
            <p:ph type="pic" sz="quarter" idx="13" hasCustomPrompt="1"/>
          </p:nvPr>
        </p:nvSpPr>
        <p:spPr>
          <a:xfrm>
            <a:off x="4716017" y="1587500"/>
            <a:ext cx="3923160" cy="4103689"/>
          </a:xfrm>
          <a:solidFill>
            <a:schemeClr val="bg1">
              <a:lumMod val="75000"/>
            </a:schemeClr>
          </a:solidFill>
          <a:ln>
            <a:noFill/>
          </a:ln>
        </p:spPr>
        <p:txBody>
          <a:bodyPr/>
          <a:lstStyle>
            <a:lvl1pPr>
              <a:defRPr baseline="0"/>
            </a:lvl1pPr>
          </a:lstStyle>
          <a:p>
            <a:r>
              <a:rPr lang="da-DK" dirty="0" smtClean="0"/>
              <a:t>Klik på knappen i midten for at indsætte billede i højre side (indsat billede kan fjernes igen med tastaturknappen DELETE)</a:t>
            </a:r>
            <a:endParaRPr lang="da-DK" dirty="0"/>
          </a:p>
        </p:txBody>
      </p:sp>
      <p:sp>
        <p:nvSpPr>
          <p:cNvPr id="9" name="Pladsholder til billede 8"/>
          <p:cNvSpPr>
            <a:spLocks noGrp="1"/>
          </p:cNvSpPr>
          <p:nvPr>
            <p:ph type="pic" sz="quarter" idx="14" hasCustomPrompt="1"/>
          </p:nvPr>
        </p:nvSpPr>
        <p:spPr>
          <a:xfrm>
            <a:off x="467544" y="1581150"/>
            <a:ext cx="3960440" cy="4079875"/>
          </a:xfrm>
          <a:solidFill>
            <a:schemeClr val="bg1">
              <a:lumMod val="75000"/>
            </a:schemeClr>
          </a:solidFill>
          <a:ln>
            <a:noFill/>
          </a:ln>
        </p:spPr>
        <p:txBody>
          <a:bodyPr vert="horz" lIns="0" tIns="0" rIns="0" bIns="0" rtlCol="0" anchor="t" anchorCtr="0">
            <a:noAutofit/>
          </a:bodyPr>
          <a:lstStyle>
            <a:lvl1pPr marL="0" marR="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lang="da-DK" baseline="0"/>
            </a:lvl1pPr>
          </a:lstStyle>
          <a:p>
            <a:pPr marL="0" marR="0" lvl="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a:pPr>
            <a:r>
              <a:rPr lang="da-DK" dirty="0" smtClean="0"/>
              <a:t>Klik på knappen i midten for at indsætte billede i venstre side (indsat billede kan fjernes igen med tastaturknappen DELETE)</a:t>
            </a:r>
          </a:p>
        </p:txBody>
      </p:sp>
    </p:spTree>
    <p:extLst>
      <p:ext uri="{BB962C8B-B14F-4D97-AF65-F5344CB8AC3E}">
        <p14:creationId xmlns:p14="http://schemas.microsoft.com/office/powerpoint/2010/main" val="443145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OMBIT D, Helside Billede">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1D4C8C93-2E68-4661-B185-308E85796B91}" type="datetimeFigureOut">
              <a:rPr lang="da-DK" smtClean="0"/>
              <a:pPr/>
              <a:t>02-10-2015</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5D63841E-FDE4-4F95-B5AA-F5EB88A7EDBE}" type="slidenum">
              <a:rPr lang="da-DK" smtClean="0"/>
              <a:pPr/>
              <a:t>‹nr.›</a:t>
            </a:fld>
            <a:endParaRPr lang="da-DK" dirty="0"/>
          </a:p>
        </p:txBody>
      </p:sp>
      <p:sp>
        <p:nvSpPr>
          <p:cNvPr id="7" name="Pladsholder til billede 6"/>
          <p:cNvSpPr>
            <a:spLocks noGrp="1"/>
          </p:cNvSpPr>
          <p:nvPr>
            <p:ph type="pic" sz="quarter" idx="13" hasCustomPrompt="1"/>
          </p:nvPr>
        </p:nvSpPr>
        <p:spPr>
          <a:xfrm>
            <a:off x="467544" y="576264"/>
            <a:ext cx="8171633" cy="5114926"/>
          </a:xfrm>
          <a:solidFill>
            <a:schemeClr val="bg1">
              <a:lumMod val="75000"/>
            </a:schemeClr>
          </a:solidFill>
          <a:ln>
            <a:noFill/>
          </a:ln>
        </p:spPr>
        <p:txBody>
          <a:bodyPr/>
          <a:lstStyle>
            <a:lvl1pPr>
              <a:defRPr baseline="0"/>
            </a:lvl1pPr>
          </a:lstStyle>
          <a:p>
            <a:r>
              <a:rPr lang="da-DK" dirty="0" smtClean="0"/>
              <a:t>Klik på knappen i midten for at indsætte helside billede (indsat billede kan fjernes igen med tastaturknappen DELETE)</a:t>
            </a:r>
            <a:endParaRPr lang="da-DK" dirty="0"/>
          </a:p>
        </p:txBody>
      </p:sp>
    </p:spTree>
    <p:extLst>
      <p:ext uri="{BB962C8B-B14F-4D97-AF65-F5344CB8AC3E}">
        <p14:creationId xmlns:p14="http://schemas.microsoft.com/office/powerpoint/2010/main" val="2736025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OMBIT E, Billede og Tekstboks">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1D4C8C93-2E68-4661-B185-308E85796B91}" type="datetimeFigureOut">
              <a:rPr lang="da-DK" smtClean="0"/>
              <a:pPr/>
              <a:t>02-10-2015</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5D63841E-FDE4-4F95-B5AA-F5EB88A7EDBE}" type="slidenum">
              <a:rPr lang="da-DK" smtClean="0"/>
              <a:pPr/>
              <a:t>‹nr.›</a:t>
            </a:fld>
            <a:endParaRPr lang="da-DK" dirty="0"/>
          </a:p>
        </p:txBody>
      </p:sp>
      <p:sp>
        <p:nvSpPr>
          <p:cNvPr id="7" name="Pladsholder til billede 6"/>
          <p:cNvSpPr>
            <a:spLocks noGrp="1"/>
          </p:cNvSpPr>
          <p:nvPr>
            <p:ph type="pic" sz="quarter" idx="13" hasCustomPrompt="1"/>
          </p:nvPr>
        </p:nvSpPr>
        <p:spPr>
          <a:xfrm>
            <a:off x="467544" y="576264"/>
            <a:ext cx="8171633" cy="5114926"/>
          </a:xfrm>
          <a:solidFill>
            <a:schemeClr val="bg1">
              <a:lumMod val="75000"/>
            </a:schemeClr>
          </a:solidFill>
          <a:ln>
            <a:noFill/>
          </a:ln>
        </p:spPr>
        <p:txBody>
          <a:bodyPr/>
          <a:lstStyle>
            <a:lvl1pPr>
              <a:defRPr baseline="0"/>
            </a:lvl1pPr>
          </a:lstStyle>
          <a:p>
            <a:r>
              <a:rPr lang="da-DK" dirty="0" smtClean="0"/>
              <a:t>Klik på knappen i midten for at indsætte helside billede (indsat billede kan fjernes igen med tastaturknappen DELETE)</a:t>
            </a:r>
            <a:endParaRPr lang="da-DK" dirty="0"/>
          </a:p>
        </p:txBody>
      </p:sp>
      <p:sp>
        <p:nvSpPr>
          <p:cNvPr id="6" name="Pladsholder til tekst 5"/>
          <p:cNvSpPr>
            <a:spLocks noGrp="1"/>
          </p:cNvSpPr>
          <p:nvPr>
            <p:ph type="body" sz="quarter" idx="14"/>
          </p:nvPr>
        </p:nvSpPr>
        <p:spPr>
          <a:xfrm>
            <a:off x="828000" y="936000"/>
            <a:ext cx="3599984" cy="4395600"/>
          </a:xfrm>
          <a:solidFill>
            <a:schemeClr val="bg1"/>
          </a:solidFill>
        </p:spPr>
        <p:txBody>
          <a:bodyPr lIns="324000" tIns="270000" rIns="324000" bIns="270000"/>
          <a:lstStyle>
            <a:lvl1pPr>
              <a:lnSpc>
                <a:spcPct val="100000"/>
              </a:lnSpc>
              <a:defRPr sz="1700">
                <a:solidFill>
                  <a:schemeClr val="tx1"/>
                </a:solidFill>
              </a:defRPr>
            </a:lvl1pPr>
            <a:lvl2pPr>
              <a:lnSpc>
                <a:spcPts val="2200"/>
              </a:lnSpc>
              <a:defRPr sz="1700">
                <a:solidFill>
                  <a:schemeClr val="tx1"/>
                </a:solidFill>
              </a:defRPr>
            </a:lvl2pPr>
            <a:lvl3pPr>
              <a:lnSpc>
                <a:spcPts val="2200"/>
              </a:lnSpc>
              <a:defRPr sz="1700">
                <a:solidFill>
                  <a:schemeClr val="tx1"/>
                </a:solidFill>
              </a:defRPr>
            </a:lvl3pPr>
            <a:lvl4pPr>
              <a:lnSpc>
                <a:spcPts val="2200"/>
              </a:lnSpc>
              <a:defRPr sz="1700">
                <a:solidFill>
                  <a:schemeClr val="tx1"/>
                </a:solidFill>
              </a:defRPr>
            </a:lvl4pPr>
            <a:lvl5pPr>
              <a:lnSpc>
                <a:spcPts val="2200"/>
              </a:lnSpc>
              <a:defRPr sz="1700">
                <a:solidFill>
                  <a:schemeClr val="tx1"/>
                </a:solidFill>
              </a:defRPr>
            </a:lvl5pPr>
          </a:lstStyle>
          <a:p>
            <a:pPr lvl="0"/>
            <a:r>
              <a:rPr lang="da-DK" smtClean="0"/>
              <a:t>Klik for at redigere i master</a:t>
            </a:r>
          </a:p>
        </p:txBody>
      </p:sp>
    </p:spTree>
    <p:extLst>
      <p:ext uri="{BB962C8B-B14F-4D97-AF65-F5344CB8AC3E}">
        <p14:creationId xmlns:p14="http://schemas.microsoft.com/office/powerpoint/2010/main" val="1703444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OMBIT E, Rappor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7543" y="576000"/>
            <a:ext cx="6696745" cy="332720"/>
          </a:xfrm>
        </p:spPr>
        <p:txBody>
          <a:bodyPr/>
          <a:lstStyle>
            <a:lvl1pPr>
              <a:lnSpc>
                <a:spcPts val="2700"/>
              </a:lnSpc>
              <a:defRPr/>
            </a:lvl1pPr>
          </a:lstStyle>
          <a:p>
            <a:pPr lvl="0"/>
            <a:r>
              <a:rPr lang="da-DK" dirty="0" smtClean="0"/>
              <a:t>Rapport overskrift</a:t>
            </a:r>
            <a:endParaRPr lang="da-DK" dirty="0"/>
          </a:p>
        </p:txBody>
      </p:sp>
      <p:sp>
        <p:nvSpPr>
          <p:cNvPr id="3" name="Pladsholder til indhold 2"/>
          <p:cNvSpPr>
            <a:spLocks noGrp="1"/>
          </p:cNvSpPr>
          <p:nvPr>
            <p:ph idx="1" hasCustomPrompt="1"/>
          </p:nvPr>
        </p:nvSpPr>
        <p:spPr>
          <a:xfrm>
            <a:off x="467999" y="1584001"/>
            <a:ext cx="6696289" cy="4106304"/>
          </a:xfrm>
        </p:spPr>
        <p:txBody>
          <a:bodyPr/>
          <a:lstStyle>
            <a:lvl1pPr>
              <a:lnSpc>
                <a:spcPts val="2200"/>
              </a:lnSpc>
              <a:defRPr sz="1500"/>
            </a:lvl1pPr>
            <a:lvl2pPr>
              <a:lnSpc>
                <a:spcPts val="2200"/>
              </a:lnSpc>
              <a:defRPr sz="1500" b="0"/>
            </a:lvl2pPr>
            <a:lvl3pPr>
              <a:lnSpc>
                <a:spcPts val="2200"/>
              </a:lnSpc>
              <a:defRPr sz="1500" b="0"/>
            </a:lvl3pPr>
            <a:lvl4pPr>
              <a:lnSpc>
                <a:spcPts val="2200"/>
              </a:lnSpc>
              <a:defRPr sz="1500" b="0" baseline="0"/>
            </a:lvl4pPr>
            <a:lvl5pPr>
              <a:lnSpc>
                <a:spcPts val="2200"/>
              </a:lnSpc>
              <a:defRPr sz="1500" b="0"/>
            </a:lvl5pPr>
          </a:lstStyle>
          <a:p>
            <a:pPr lvl="0"/>
            <a:r>
              <a:rPr lang="da-DK" dirty="0" smtClean="0"/>
              <a:t>Rubrik overskrift (Niveau 1)</a:t>
            </a:r>
          </a:p>
          <a:p>
            <a:pPr lvl="1"/>
            <a:r>
              <a:rPr lang="da-DK" dirty="0" smtClean="0"/>
              <a:t>Brødtekst (Niveau 2)</a:t>
            </a:r>
          </a:p>
          <a:p>
            <a:pPr lvl="2"/>
            <a:r>
              <a:rPr lang="da-DK" dirty="0" smtClean="0"/>
              <a:t>Tekst (Niveau 3)</a:t>
            </a:r>
          </a:p>
          <a:p>
            <a:pPr lvl="3"/>
            <a:r>
              <a:rPr lang="da-DK" dirty="0" smtClean="0"/>
              <a:t>Tekst (Niveau 4)</a:t>
            </a:r>
          </a:p>
          <a:p>
            <a:pPr lvl="4"/>
            <a:r>
              <a:rPr lang="da-DK" dirty="0" smtClean="0"/>
              <a:t>Tekst (Niveau 5)</a:t>
            </a:r>
            <a:endParaRPr lang="da-DK" dirty="0"/>
          </a:p>
        </p:txBody>
      </p:sp>
      <p:sp>
        <p:nvSpPr>
          <p:cNvPr id="4" name="Pladsholder til dato 3"/>
          <p:cNvSpPr>
            <a:spLocks noGrp="1"/>
          </p:cNvSpPr>
          <p:nvPr>
            <p:ph type="dt" sz="half" idx="10"/>
          </p:nvPr>
        </p:nvSpPr>
        <p:spPr/>
        <p:txBody>
          <a:bodyPr/>
          <a:lstStyle/>
          <a:p>
            <a:fld id="{1D4C8C93-2E68-4661-B185-308E85796B91}" type="datetimeFigureOut">
              <a:rPr lang="da-DK" smtClean="0"/>
              <a:t>02-10-2015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D63841E-FDE4-4F95-B5AA-F5EB88A7EDBE}" type="slidenum">
              <a:rPr lang="da-DK" smtClean="0"/>
              <a:t>‹nr.›</a:t>
            </a:fld>
            <a:endParaRPr lang="da-DK"/>
          </a:p>
        </p:txBody>
      </p:sp>
      <p:sp>
        <p:nvSpPr>
          <p:cNvPr id="8" name="Pladsholder til tekst 7"/>
          <p:cNvSpPr>
            <a:spLocks noGrp="1"/>
          </p:cNvSpPr>
          <p:nvPr>
            <p:ph type="body" sz="quarter" idx="13" hasCustomPrompt="1"/>
          </p:nvPr>
        </p:nvSpPr>
        <p:spPr>
          <a:xfrm>
            <a:off x="468313" y="981075"/>
            <a:ext cx="6696075" cy="360363"/>
          </a:xfrm>
        </p:spPr>
        <p:txBody>
          <a:bodyPr>
            <a:normAutofit/>
          </a:bodyPr>
          <a:lstStyle>
            <a:lvl1pPr>
              <a:lnSpc>
                <a:spcPts val="2500"/>
              </a:lnSpc>
              <a:defRPr>
                <a:solidFill>
                  <a:schemeClr val="tx1"/>
                </a:solidFill>
              </a:defRPr>
            </a:lvl1pPr>
          </a:lstStyle>
          <a:p>
            <a:pPr lvl="0"/>
            <a:r>
              <a:rPr lang="da-DK" dirty="0" smtClean="0"/>
              <a:t>Rapport undertekst</a:t>
            </a:r>
            <a:endParaRPr lang="da-DK" dirty="0"/>
          </a:p>
        </p:txBody>
      </p:sp>
    </p:spTree>
    <p:extLst>
      <p:ext uri="{BB962C8B-B14F-4D97-AF65-F5344CB8AC3E}">
        <p14:creationId xmlns:p14="http://schemas.microsoft.com/office/powerpoint/2010/main" val="3078128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Titelslid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34210" y="3506348"/>
            <a:ext cx="6730078" cy="720080"/>
          </a:xfrm>
        </p:spPr>
        <p:txBody>
          <a:bodyPr wrap="square" anchor="b" anchorCtr="0">
            <a:normAutofit/>
          </a:bodyPr>
          <a:lstStyle>
            <a:lvl1pPr>
              <a:lnSpc>
                <a:spcPts val="4500"/>
              </a:lnSpc>
              <a:defRPr sz="4000" cap="all" baseline="0">
                <a:solidFill>
                  <a:schemeClr val="bg1"/>
                </a:solidFill>
              </a:defRPr>
            </a:lvl1pPr>
          </a:lstStyle>
          <a:p>
            <a:r>
              <a:rPr lang="en-US" dirty="0"/>
              <a:t>KLik for at tilføje titel</a:t>
            </a:r>
          </a:p>
        </p:txBody>
      </p:sp>
      <p:sp>
        <p:nvSpPr>
          <p:cNvPr id="3" name="Undertitel 2"/>
          <p:cNvSpPr>
            <a:spLocks noGrp="1"/>
          </p:cNvSpPr>
          <p:nvPr>
            <p:ph type="subTitle" idx="1" hasCustomPrompt="1"/>
          </p:nvPr>
        </p:nvSpPr>
        <p:spPr>
          <a:xfrm>
            <a:off x="440775" y="4437112"/>
            <a:ext cx="6696744" cy="1440160"/>
          </a:xfrm>
        </p:spPr>
        <p:txBody>
          <a:bodyPr>
            <a:normAutofit/>
          </a:bodyPr>
          <a:lstStyle>
            <a:lvl1pPr marL="0" indent="0" algn="l">
              <a:lnSpc>
                <a:spcPts val="3200"/>
              </a:lnSpc>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Klik for at tilføje undertitel/afsender</a:t>
            </a:r>
          </a:p>
        </p:txBody>
      </p:sp>
      <p:sp>
        <p:nvSpPr>
          <p:cNvPr id="4" name="Pladsholder til dato 3"/>
          <p:cNvSpPr>
            <a:spLocks noGrp="1"/>
          </p:cNvSpPr>
          <p:nvPr>
            <p:ph type="dt" sz="half" idx="10"/>
          </p:nvPr>
        </p:nvSpPr>
        <p:spPr/>
        <p:txBody>
          <a:bodyPr/>
          <a:lstStyle>
            <a:lvl1pPr>
              <a:defRPr>
                <a:solidFill>
                  <a:schemeClr val="bg1"/>
                </a:solidFill>
              </a:defRPr>
            </a:lvl1pPr>
          </a:lstStyle>
          <a:p>
            <a:fld id="{A8DD6E13-BEC2-487A-9E46-2CE6FFAA0955}" type="datetimeFigureOut">
              <a:rPr lang="en-US" dirty="0"/>
              <a:t>10/2/2015</a:t>
            </a:fld>
            <a:endParaRPr lang="en-US"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en-US" dirty="0"/>
              <a:t>
              </a:t>
            </a:r>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5D63841E-FDE4-4F95-B5AA-F5EB88A7EDBE}" type="slidenum">
              <a:rPr lang="en-US" dirty="0"/>
              <a:pPr/>
              <a:t>‹nr.›</a:t>
            </a:fld>
            <a:endParaRPr lang="en-US" dirty="0"/>
          </a:p>
        </p:txBody>
      </p:sp>
      <p:grpSp>
        <p:nvGrpSpPr>
          <p:cNvPr id="7" name="KombitShape"/>
          <p:cNvGrpSpPr/>
          <p:nvPr/>
        </p:nvGrpSpPr>
        <p:grpSpPr>
          <a:xfrm>
            <a:off x="2117378" y="-143168"/>
            <a:ext cx="7637386" cy="4618506"/>
            <a:chOff x="2117378" y="-143168"/>
            <a:chExt cx="7637386" cy="4618506"/>
          </a:xfrm>
          <a:solidFill>
            <a:schemeClr val="bg1"/>
          </a:solidFill>
        </p:grpSpPr>
        <p:sp>
          <p:nvSpPr>
            <p:cNvPr id="21" name="Krans 3"/>
            <p:cNvSpPr>
              <a:spLocks noChangeAspect="1"/>
            </p:cNvSpPr>
            <p:nvPr/>
          </p:nvSpPr>
          <p:spPr>
            <a:xfrm>
              <a:off x="2117378" y="-143168"/>
              <a:ext cx="4176000" cy="2088000"/>
            </a:xfrm>
            <a:custGeom>
              <a:avLst/>
              <a:gdLst/>
              <a:ahLst/>
              <a:cxnLst/>
              <a:rect l="l" t="t" r="r" b="b"/>
              <a:pathLst>
                <a:path w="4176000" h="2088000">
                  <a:moveTo>
                    <a:pt x="0" y="0"/>
                  </a:moveTo>
                  <a:lnTo>
                    <a:pt x="4176000" y="0"/>
                  </a:lnTo>
                  <a:cubicBezTo>
                    <a:pt x="4176000" y="1153171"/>
                    <a:pt x="3241171" y="2088000"/>
                    <a:pt x="2088000" y="2088000"/>
                  </a:cubicBezTo>
                  <a:cubicBezTo>
                    <a:pt x="934829" y="2088000"/>
                    <a:pt x="0" y="1153171"/>
                    <a:pt x="0" y="0"/>
                  </a:cubicBezTo>
                  <a:close/>
                  <a:moveTo>
                    <a:pt x="651122" y="0"/>
                  </a:moveTo>
                  <a:cubicBezTo>
                    <a:pt x="651122" y="793566"/>
                    <a:pt x="1294434" y="1436878"/>
                    <a:pt x="2088000" y="1436878"/>
                  </a:cubicBezTo>
                  <a:cubicBezTo>
                    <a:pt x="2881566" y="1436878"/>
                    <a:pt x="3524878" y="793566"/>
                    <a:pt x="3524878" y="0"/>
                  </a:cubicBezTo>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sp>
        <p:sp>
          <p:nvSpPr>
            <p:cNvPr id="22" name="Rektangel 21"/>
            <p:cNvSpPr/>
            <p:nvPr/>
          </p:nvSpPr>
          <p:spPr>
            <a:xfrm rot="2700000">
              <a:off x="4950278" y="2329983"/>
              <a:ext cx="3640764" cy="649946"/>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sp>
        <p:sp>
          <p:nvSpPr>
            <p:cNvPr id="23" name="Rektangel 22"/>
            <p:cNvSpPr/>
            <p:nvPr/>
          </p:nvSpPr>
          <p:spPr>
            <a:xfrm rot="18900000">
              <a:off x="7227345" y="2723296"/>
              <a:ext cx="2527419" cy="652096"/>
            </a:xfrm>
            <a:custGeom>
              <a:avLst/>
              <a:gdLst/>
              <a:ahLst/>
              <a:cxnLst/>
              <a:rect l="l" t="t" r="r" b="b"/>
              <a:pathLst>
                <a:path w="2527419" h="652096">
                  <a:moveTo>
                    <a:pt x="0" y="0"/>
                  </a:moveTo>
                  <a:lnTo>
                    <a:pt x="2527419" y="0"/>
                  </a:lnTo>
                  <a:lnTo>
                    <a:pt x="1893395" y="652096"/>
                  </a:lnTo>
                  <a:lnTo>
                    <a:pt x="0" y="649946"/>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sp>
      </p:grpSp>
      <p:pic>
        <p:nvPicPr>
          <p:cNvPr id="46" name="Billed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8000" y="6055200"/>
            <a:ext cx="1527731" cy="485469"/>
          </a:xfrm>
          <a:prstGeom prst="rect">
            <a:avLst/>
          </a:prstGeom>
        </p:spPr>
      </p:pic>
    </p:spTree>
    <p:extLst>
      <p:ext uri="{BB962C8B-B14F-4D97-AF65-F5344CB8AC3E}">
        <p14:creationId xmlns:p14="http://schemas.microsoft.com/office/powerpoint/2010/main" val="284453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ts val="2700"/>
              </a:lnSpc>
              <a:defRPr/>
            </a:lvl1pPr>
          </a:lstStyle>
          <a:p>
            <a:r>
              <a:rPr lang="da-DK" smtClean="0"/>
              <a:t>Klik for at redigere i master</a:t>
            </a:r>
            <a:endParaRPr lang="da-DK"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D4C8C93-2E68-4661-B185-308E85796B91}" type="datetimeFigureOut">
              <a:rPr lang="da-DK" smtClean="0"/>
              <a:t>02-10-2015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D63841E-FDE4-4F95-B5AA-F5EB88A7EDBE}" type="slidenum">
              <a:rPr lang="da-DK" smtClean="0"/>
              <a:t>‹nr.›</a:t>
            </a:fld>
            <a:endParaRPr lang="da-DK"/>
          </a:p>
        </p:txBody>
      </p:sp>
    </p:spTree>
    <p:extLst>
      <p:ext uri="{BB962C8B-B14F-4D97-AF65-F5344CB8AC3E}">
        <p14:creationId xmlns:p14="http://schemas.microsoft.com/office/powerpoint/2010/main" val="3597805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el og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ts val="2700"/>
              </a:lnSpc>
              <a:defRPr/>
            </a:lvl1pPr>
          </a:lstStyle>
          <a:p>
            <a:r>
              <a:rPr lang="da-DK" smtClean="0"/>
              <a:t>Klik for at redigere i master</a:t>
            </a:r>
            <a:endParaRPr lang="en-US"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Pladsholder til dato 3"/>
          <p:cNvSpPr>
            <a:spLocks noGrp="1"/>
          </p:cNvSpPr>
          <p:nvPr>
            <p:ph type="dt" sz="half" idx="10"/>
          </p:nvPr>
        </p:nvSpPr>
        <p:spPr/>
        <p:txBody>
          <a:bodyPr/>
          <a:lstStyle/>
          <a:p>
            <a:fld id="{DCB48DAC-5E6C-4D88-859D-93A0747E8277}" type="datetimeFigureOut">
              <a:rPr lang="en-US" dirty="0"/>
              <a:t>10/2/2015</a:t>
            </a:fld>
            <a:endParaRPr lang="en-US" dirty="0"/>
          </a:p>
        </p:txBody>
      </p:sp>
      <p:sp>
        <p:nvSpPr>
          <p:cNvPr id="5" name="Pladsholder til sidefod 4"/>
          <p:cNvSpPr>
            <a:spLocks noGrp="1"/>
          </p:cNvSpPr>
          <p:nvPr>
            <p:ph type="ftr" sz="quarter" idx="11"/>
          </p:nvPr>
        </p:nvSpPr>
        <p:spPr/>
        <p:txBody>
          <a:bodyPr/>
          <a:lstStyle/>
          <a:p>
            <a:r>
              <a:rPr lang="en-US" dirty="0"/>
              <a:t>
              </a:t>
            </a:r>
          </a:p>
        </p:txBody>
      </p:sp>
      <p:sp>
        <p:nvSpPr>
          <p:cNvPr id="6" name="Pladsholder til diasnummer 5"/>
          <p:cNvSpPr>
            <a:spLocks noGrp="1"/>
          </p:cNvSpPr>
          <p:nvPr>
            <p:ph type="sldNum" sz="quarter" idx="12"/>
          </p:nvPr>
        </p:nvSpPr>
        <p:spPr/>
        <p:txBody>
          <a:bodyPr/>
          <a:lstStyle/>
          <a:p>
            <a:fld id="{5D63841E-FDE4-4F95-B5AA-F5EB88A7EDBE}" type="slidenum">
              <a:rPr lang="en-US" dirty="0"/>
              <a:t>‹nr.›</a:t>
            </a:fld>
            <a:endParaRPr lang="en-US" dirty="0"/>
          </a:p>
        </p:txBody>
      </p:sp>
    </p:spTree>
    <p:extLst>
      <p:ext uri="{BB962C8B-B14F-4D97-AF65-F5344CB8AC3E}">
        <p14:creationId xmlns:p14="http://schemas.microsoft.com/office/powerpoint/2010/main" val="505189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Højrestillet billede">
    <p:spTree>
      <p:nvGrpSpPr>
        <p:cNvPr id="1" name=""/>
        <p:cNvGrpSpPr/>
        <p:nvPr/>
      </p:nvGrpSpPr>
      <p:grpSpPr>
        <a:xfrm>
          <a:off x="0" y="0"/>
          <a:ext cx="0" cy="0"/>
          <a:chOff x="0" y="0"/>
          <a:chExt cx="0" cy="0"/>
        </a:xfrm>
      </p:grpSpPr>
      <p:sp>
        <p:nvSpPr>
          <p:cNvPr id="2" name="Titel 1"/>
          <p:cNvSpPr>
            <a:spLocks noGrp="1"/>
          </p:cNvSpPr>
          <p:nvPr>
            <p:ph type="title"/>
          </p:nvPr>
        </p:nvSpPr>
        <p:spPr>
          <a:xfrm>
            <a:off x="467544" y="576000"/>
            <a:ext cx="4571182" cy="841638"/>
          </a:xfrm>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ADF97A62-7F4D-46C3-87E1-477889CCEF12}" type="datetimeFigureOut">
              <a:rPr lang="en-US" dirty="0"/>
              <a:t>10/2/2015</a:t>
            </a:fld>
            <a:endParaRPr lang="en-US" dirty="0"/>
          </a:p>
        </p:txBody>
      </p:sp>
      <p:sp>
        <p:nvSpPr>
          <p:cNvPr id="4" name="Pladsholder til sidefod 3"/>
          <p:cNvSpPr>
            <a:spLocks noGrp="1"/>
          </p:cNvSpPr>
          <p:nvPr>
            <p:ph type="ftr" sz="quarter" idx="11"/>
          </p:nvPr>
        </p:nvSpPr>
        <p:spPr/>
        <p:txBody>
          <a:bodyPr/>
          <a:lstStyle/>
          <a:p>
            <a:r>
              <a:rPr lang="en-US" dirty="0"/>
              <a:t>
              </a:t>
            </a:r>
          </a:p>
        </p:txBody>
      </p:sp>
      <p:sp>
        <p:nvSpPr>
          <p:cNvPr id="5" name="Pladsholder til diasnummer 4"/>
          <p:cNvSpPr>
            <a:spLocks noGrp="1"/>
          </p:cNvSpPr>
          <p:nvPr>
            <p:ph type="sldNum" sz="quarter" idx="12"/>
          </p:nvPr>
        </p:nvSpPr>
        <p:spPr/>
        <p:txBody>
          <a:bodyPr/>
          <a:lstStyle/>
          <a:p>
            <a:fld id="{5D63841E-FDE4-4F95-B5AA-F5EB88A7EDBE}" type="slidenum">
              <a:rPr lang="en-US" dirty="0"/>
              <a:pPr/>
              <a:t>‹nr.›</a:t>
            </a:fld>
            <a:endParaRPr lang="en-US" dirty="0"/>
          </a:p>
        </p:txBody>
      </p:sp>
      <p:sp>
        <p:nvSpPr>
          <p:cNvPr id="7" name="Pladsholder til billede 6" descr="[logo:BlackWhite]"/>
          <p:cNvSpPr>
            <a:spLocks noGrp="1" noChangeAspect="1"/>
          </p:cNvSpPr>
          <p:nvPr>
            <p:ph type="pic" sz="quarter" idx="13" hasCustomPrompt="1"/>
          </p:nvPr>
        </p:nvSpPr>
        <p:spPr>
          <a:xfrm>
            <a:off x="5038725" y="0"/>
            <a:ext cx="4105275" cy="6858000"/>
          </a:xfrm>
          <a:solidFill>
            <a:schemeClr val="bg1">
              <a:lumMod val="75000"/>
            </a:schemeClr>
          </a:solidFill>
          <a:ln>
            <a:noFill/>
          </a:ln>
        </p:spPr>
        <p:txBody>
          <a:bodyPr lIns="324000" tIns="1440000" rIns="324000" anchor="t"/>
          <a:lstStyle>
            <a:lvl1pPr>
              <a:defRPr sz="1600" baseline="0"/>
            </a:lvl1pPr>
          </a:lstStyle>
          <a:p>
            <a:r>
              <a:rPr lang="da-DK" dirty="0" smtClean="0"/>
              <a:t>Klik på knappen i midten for at indsætte et billede. Billedet fjernes igen ved at trykke DELETE på tastaturet. (Klik Nulstil på fanen HJEM, hvis du ikke kan se logo.)</a:t>
            </a:r>
            <a:endParaRPr lang="en-US" dirty="0"/>
          </a:p>
        </p:txBody>
      </p:sp>
      <p:sp>
        <p:nvSpPr>
          <p:cNvPr id="10" name="Pladsholder til tekst 9"/>
          <p:cNvSpPr>
            <a:spLocks noGrp="1"/>
          </p:cNvSpPr>
          <p:nvPr>
            <p:ph type="body" sz="quarter" idx="14"/>
          </p:nvPr>
        </p:nvSpPr>
        <p:spPr>
          <a:xfrm>
            <a:off x="469107" y="1583531"/>
            <a:ext cx="4318917" cy="4104031"/>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9" name="Pladsholder til tekst 8"/>
          <p:cNvSpPr>
            <a:spLocks noGrp="1"/>
          </p:cNvSpPr>
          <p:nvPr>
            <p:ph type="body" sz="quarter" idx="15" hasCustomPrompt="1"/>
          </p:nvPr>
        </p:nvSpPr>
        <p:spPr>
          <a:xfrm>
            <a:off x="7128000" y="6066000"/>
            <a:ext cx="1512000" cy="471600"/>
          </a:xfrm>
          <a:blipFill>
            <a:blip r:embed="rId2"/>
            <a:stretch>
              <a:fillRect/>
            </a:stretch>
          </a:blipFill>
        </p:spPr>
        <p:txBody>
          <a:bodyPr/>
          <a:lstStyle>
            <a:lvl1pPr>
              <a:defRPr baseline="0"/>
            </a:lvl1pPr>
          </a:lstStyle>
          <a:p>
            <a:pPr lvl="0"/>
            <a:r>
              <a:rPr lang="en-US" dirty="0"/>
              <a:t>
              </a:t>
            </a:r>
          </a:p>
        </p:txBody>
      </p:sp>
    </p:spTree>
    <p:extLst>
      <p:ext uri="{BB962C8B-B14F-4D97-AF65-F5344CB8AC3E}">
        <p14:creationId xmlns:p14="http://schemas.microsoft.com/office/powerpoint/2010/main" val="4103659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Statement">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43" name="Gruppe 42"/>
          <p:cNvGrpSpPr/>
          <p:nvPr/>
        </p:nvGrpSpPr>
        <p:grpSpPr>
          <a:xfrm>
            <a:off x="7127786" y="6063819"/>
            <a:ext cx="1504800" cy="476559"/>
            <a:chOff x="0" y="0"/>
            <a:chExt cx="6907213" cy="2160588"/>
          </a:xfrm>
          <a:solidFill>
            <a:schemeClr val="bg1"/>
          </a:solidFill>
        </p:grpSpPr>
        <p:sp>
          <p:nvSpPr>
            <p:cNvPr id="11" name="Freeform 5"/>
            <p:cNvSpPr/>
            <p:nvPr/>
          </p:nvSpPr>
          <p:spPr bwMode="auto">
            <a:xfrm>
              <a:off x="0" y="20638"/>
              <a:ext cx="1103313" cy="1212850"/>
            </a:xfrm>
            <a:custGeom>
              <a:avLst/>
              <a:gdLst/>
              <a:ahLst/>
              <a:cxnLst/>
              <a:rect l="0" t="0" r="r" b="b"/>
              <a:pathLst>
                <a:path w="695" h="764">
                  <a:moveTo>
                    <a:pt x="0" y="0"/>
                  </a:moveTo>
                  <a:lnTo>
                    <a:pt x="168" y="0"/>
                  </a:lnTo>
                  <a:lnTo>
                    <a:pt x="168" y="334"/>
                  </a:lnTo>
                  <a:lnTo>
                    <a:pt x="478" y="0"/>
                  </a:lnTo>
                  <a:lnTo>
                    <a:pt x="680" y="0"/>
                  </a:lnTo>
                  <a:lnTo>
                    <a:pt x="370" y="324"/>
                  </a:lnTo>
                  <a:lnTo>
                    <a:pt x="695" y="764"/>
                  </a:lnTo>
                  <a:lnTo>
                    <a:pt x="493" y="764"/>
                  </a:lnTo>
                  <a:lnTo>
                    <a:pt x="256" y="439"/>
                  </a:lnTo>
                  <a:lnTo>
                    <a:pt x="168" y="530"/>
                  </a:lnTo>
                  <a:lnTo>
                    <a:pt x="168" y="764"/>
                  </a:lnTo>
                  <a:lnTo>
                    <a:pt x="0" y="76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6"/>
            <p:cNvSpPr>
              <a:spLocks noEditPoints="1"/>
            </p:cNvSpPr>
            <p:nvPr/>
          </p:nvSpPr>
          <p:spPr bwMode="auto">
            <a:xfrm>
              <a:off x="1082675" y="0"/>
              <a:ext cx="1287463" cy="1254125"/>
            </a:xfrm>
            <a:custGeom>
              <a:avLst/>
              <a:gdLst/>
              <a:ahLst/>
              <a:cxnLst/>
              <a:rect l="0" t="0" r="r" b="b"/>
              <a:pathLst>
                <a:path w="2694" h="2621">
                  <a:moveTo>
                    <a:pt x="0" y="1318"/>
                  </a:moveTo>
                  <a:cubicBezTo>
                    <a:pt x="0" y="1311"/>
                    <a:pt x="0" y="1311"/>
                    <a:pt x="0" y="1311"/>
                  </a:cubicBezTo>
                  <a:cubicBezTo>
                    <a:pt x="0" y="590"/>
                    <a:pt x="569" y="0"/>
                    <a:pt x="1351" y="0"/>
                  </a:cubicBezTo>
                  <a:cubicBezTo>
                    <a:pt x="2133" y="0"/>
                    <a:pt x="2694" y="583"/>
                    <a:pt x="2694" y="1303"/>
                  </a:cubicBezTo>
                  <a:cubicBezTo>
                    <a:pt x="2694" y="1311"/>
                    <a:pt x="2694" y="1311"/>
                    <a:pt x="2694" y="1311"/>
                  </a:cubicBezTo>
                  <a:cubicBezTo>
                    <a:pt x="2694" y="2031"/>
                    <a:pt x="2126" y="2621"/>
                    <a:pt x="1344" y="2621"/>
                  </a:cubicBezTo>
                  <a:cubicBezTo>
                    <a:pt x="562" y="2621"/>
                    <a:pt x="0" y="2038"/>
                    <a:pt x="0" y="1318"/>
                  </a:cubicBezTo>
                  <a:close/>
                  <a:moveTo>
                    <a:pt x="2111" y="1318"/>
                  </a:moveTo>
                  <a:cubicBezTo>
                    <a:pt x="2111" y="1311"/>
                    <a:pt x="2111" y="1311"/>
                    <a:pt x="2111" y="1311"/>
                  </a:cubicBezTo>
                  <a:cubicBezTo>
                    <a:pt x="2111" y="876"/>
                    <a:pt x="1793" y="514"/>
                    <a:pt x="1344" y="514"/>
                  </a:cubicBezTo>
                  <a:cubicBezTo>
                    <a:pt x="895" y="514"/>
                    <a:pt x="583" y="869"/>
                    <a:pt x="583" y="1303"/>
                  </a:cubicBezTo>
                  <a:cubicBezTo>
                    <a:pt x="583" y="1311"/>
                    <a:pt x="583" y="1311"/>
                    <a:pt x="583" y="1311"/>
                  </a:cubicBezTo>
                  <a:cubicBezTo>
                    <a:pt x="583" y="1745"/>
                    <a:pt x="902" y="2107"/>
                    <a:pt x="1351" y="2107"/>
                  </a:cubicBezTo>
                  <a:cubicBezTo>
                    <a:pt x="1800" y="2107"/>
                    <a:pt x="2111" y="1752"/>
                    <a:pt x="2111" y="13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7"/>
            <p:cNvSpPr/>
            <p:nvPr/>
          </p:nvSpPr>
          <p:spPr bwMode="auto">
            <a:xfrm>
              <a:off x="2597150" y="20638"/>
              <a:ext cx="1211263" cy="1212850"/>
            </a:xfrm>
            <a:custGeom>
              <a:avLst/>
              <a:gdLst/>
              <a:ahLst/>
              <a:cxnLst/>
              <a:rect l="0" t="0" r="r" b="b"/>
              <a:pathLst>
                <a:path w="763" h="764">
                  <a:moveTo>
                    <a:pt x="0" y="0"/>
                  </a:moveTo>
                  <a:lnTo>
                    <a:pt x="181" y="0"/>
                  </a:lnTo>
                  <a:lnTo>
                    <a:pt x="381" y="323"/>
                  </a:lnTo>
                  <a:lnTo>
                    <a:pt x="582" y="0"/>
                  </a:lnTo>
                  <a:lnTo>
                    <a:pt x="763" y="0"/>
                  </a:lnTo>
                  <a:lnTo>
                    <a:pt x="763" y="764"/>
                  </a:lnTo>
                  <a:lnTo>
                    <a:pt x="596" y="764"/>
                  </a:lnTo>
                  <a:lnTo>
                    <a:pt x="596" y="265"/>
                  </a:lnTo>
                  <a:lnTo>
                    <a:pt x="381" y="592"/>
                  </a:lnTo>
                  <a:lnTo>
                    <a:pt x="377" y="592"/>
                  </a:lnTo>
                  <a:lnTo>
                    <a:pt x="164" y="269"/>
                  </a:lnTo>
                  <a:lnTo>
                    <a:pt x="164" y="764"/>
                  </a:lnTo>
                  <a:lnTo>
                    <a:pt x="0" y="76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8"/>
            <p:cNvSpPr>
              <a:spLocks noEditPoints="1"/>
            </p:cNvSpPr>
            <p:nvPr/>
          </p:nvSpPr>
          <p:spPr bwMode="auto">
            <a:xfrm>
              <a:off x="4103688" y="20638"/>
              <a:ext cx="1030288" cy="1212850"/>
            </a:xfrm>
            <a:custGeom>
              <a:avLst/>
              <a:gdLst/>
              <a:ahLst/>
              <a:cxnLst/>
              <a:rect l="0" t="0" r="r" b="b"/>
              <a:pathLst>
                <a:path w="2155" h="2535">
                  <a:moveTo>
                    <a:pt x="0" y="0"/>
                  </a:moveTo>
                  <a:cubicBezTo>
                    <a:pt x="1177" y="0"/>
                    <a:pt x="1177" y="0"/>
                    <a:pt x="1177" y="0"/>
                  </a:cubicBezTo>
                  <a:cubicBezTo>
                    <a:pt x="1467" y="0"/>
                    <a:pt x="1695" y="80"/>
                    <a:pt x="1840" y="225"/>
                  </a:cubicBezTo>
                  <a:cubicBezTo>
                    <a:pt x="1955" y="341"/>
                    <a:pt x="2013" y="482"/>
                    <a:pt x="2013" y="656"/>
                  </a:cubicBezTo>
                  <a:cubicBezTo>
                    <a:pt x="2013" y="663"/>
                    <a:pt x="2013" y="663"/>
                    <a:pt x="2013" y="663"/>
                  </a:cubicBezTo>
                  <a:cubicBezTo>
                    <a:pt x="2013" y="949"/>
                    <a:pt x="1861" y="1108"/>
                    <a:pt x="1680" y="1210"/>
                  </a:cubicBezTo>
                  <a:cubicBezTo>
                    <a:pt x="1974" y="1322"/>
                    <a:pt x="2155" y="1492"/>
                    <a:pt x="2155" y="1832"/>
                  </a:cubicBezTo>
                  <a:cubicBezTo>
                    <a:pt x="2155" y="1840"/>
                    <a:pt x="2155" y="1840"/>
                    <a:pt x="2155" y="1840"/>
                  </a:cubicBezTo>
                  <a:cubicBezTo>
                    <a:pt x="2155" y="2303"/>
                    <a:pt x="1778" y="2535"/>
                    <a:pt x="1206" y="2535"/>
                  </a:cubicBezTo>
                  <a:cubicBezTo>
                    <a:pt x="0" y="2535"/>
                    <a:pt x="0" y="2535"/>
                    <a:pt x="0" y="2535"/>
                  </a:cubicBezTo>
                  <a:lnTo>
                    <a:pt x="0" y="0"/>
                  </a:lnTo>
                  <a:close/>
                  <a:moveTo>
                    <a:pt x="1459" y="750"/>
                  </a:moveTo>
                  <a:cubicBezTo>
                    <a:pt x="1459" y="583"/>
                    <a:pt x="1329" y="489"/>
                    <a:pt x="1094" y="489"/>
                  </a:cubicBezTo>
                  <a:cubicBezTo>
                    <a:pt x="543" y="489"/>
                    <a:pt x="543" y="489"/>
                    <a:pt x="543" y="489"/>
                  </a:cubicBezTo>
                  <a:cubicBezTo>
                    <a:pt x="543" y="1025"/>
                    <a:pt x="543" y="1025"/>
                    <a:pt x="543" y="1025"/>
                  </a:cubicBezTo>
                  <a:cubicBezTo>
                    <a:pt x="1058" y="1025"/>
                    <a:pt x="1058" y="1025"/>
                    <a:pt x="1058" y="1025"/>
                  </a:cubicBezTo>
                  <a:cubicBezTo>
                    <a:pt x="1304" y="1025"/>
                    <a:pt x="1459" y="945"/>
                    <a:pt x="1459" y="757"/>
                  </a:cubicBezTo>
                  <a:lnTo>
                    <a:pt x="1459" y="750"/>
                  </a:lnTo>
                  <a:close/>
                  <a:moveTo>
                    <a:pt x="1188" y="1488"/>
                  </a:moveTo>
                  <a:cubicBezTo>
                    <a:pt x="543" y="1488"/>
                    <a:pt x="543" y="1488"/>
                    <a:pt x="543" y="1488"/>
                  </a:cubicBezTo>
                  <a:cubicBezTo>
                    <a:pt x="543" y="2046"/>
                    <a:pt x="543" y="2046"/>
                    <a:pt x="543" y="2046"/>
                  </a:cubicBezTo>
                  <a:cubicBezTo>
                    <a:pt x="1206" y="2046"/>
                    <a:pt x="1206" y="2046"/>
                    <a:pt x="1206" y="2046"/>
                  </a:cubicBezTo>
                  <a:cubicBezTo>
                    <a:pt x="1452" y="2046"/>
                    <a:pt x="1601" y="1959"/>
                    <a:pt x="1601" y="1771"/>
                  </a:cubicBezTo>
                  <a:cubicBezTo>
                    <a:pt x="1601" y="1764"/>
                    <a:pt x="1601" y="1764"/>
                    <a:pt x="1601" y="1764"/>
                  </a:cubicBezTo>
                  <a:cubicBezTo>
                    <a:pt x="1601" y="1593"/>
                    <a:pt x="1474" y="1488"/>
                    <a:pt x="1188" y="14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9"/>
            <p:cNvSpPr/>
            <p:nvPr/>
          </p:nvSpPr>
          <p:spPr bwMode="auto">
            <a:xfrm>
              <a:off x="5903913" y="17463"/>
              <a:ext cx="1003300" cy="1212850"/>
            </a:xfrm>
            <a:custGeom>
              <a:avLst/>
              <a:gdLst/>
              <a:ahLst/>
              <a:cxnLst/>
              <a:rect l="0" t="0" r="r" b="b"/>
              <a:pathLst>
                <a:path w="632" h="764">
                  <a:moveTo>
                    <a:pt x="232" y="155"/>
                  </a:moveTo>
                  <a:lnTo>
                    <a:pt x="0" y="155"/>
                  </a:lnTo>
                  <a:lnTo>
                    <a:pt x="0" y="0"/>
                  </a:lnTo>
                  <a:lnTo>
                    <a:pt x="632" y="0"/>
                  </a:lnTo>
                  <a:lnTo>
                    <a:pt x="632" y="155"/>
                  </a:lnTo>
                  <a:lnTo>
                    <a:pt x="400" y="155"/>
                  </a:lnTo>
                  <a:lnTo>
                    <a:pt x="400" y="764"/>
                  </a:lnTo>
                  <a:lnTo>
                    <a:pt x="232" y="764"/>
                  </a:lnTo>
                  <a:lnTo>
                    <a:pt x="232"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Rectangle 10"/>
            <p:cNvSpPr>
              <a:spLocks noChangeArrowheads="1"/>
            </p:cNvSpPr>
            <p:nvPr/>
          </p:nvSpPr>
          <p:spPr bwMode="auto">
            <a:xfrm>
              <a:off x="5373688" y="966788"/>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7" name="Rectangle 11"/>
            <p:cNvSpPr>
              <a:spLocks noChangeArrowheads="1"/>
            </p:cNvSpPr>
            <p:nvPr/>
          </p:nvSpPr>
          <p:spPr bwMode="auto">
            <a:xfrm>
              <a:off x="5373688" y="20638"/>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8" name="Rectangle 12"/>
            <p:cNvSpPr>
              <a:spLocks noChangeArrowheads="1"/>
            </p:cNvSpPr>
            <p:nvPr/>
          </p:nvSpPr>
          <p:spPr bwMode="auto">
            <a:xfrm>
              <a:off x="5373688" y="493713"/>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9" name="Freeform 13"/>
            <p:cNvSpPr/>
            <p:nvPr/>
          </p:nvSpPr>
          <p:spPr bwMode="auto">
            <a:xfrm>
              <a:off x="6350" y="1814513"/>
              <a:ext cx="290513" cy="341313"/>
            </a:xfrm>
            <a:custGeom>
              <a:avLst/>
              <a:gdLst/>
              <a:ahLst/>
              <a:cxnLst/>
              <a:rect l="0" t="0" r="r" b="b"/>
              <a:pathLst>
                <a:path w="183" h="215">
                  <a:moveTo>
                    <a:pt x="0" y="0"/>
                  </a:moveTo>
                  <a:lnTo>
                    <a:pt x="24" y="0"/>
                  </a:lnTo>
                  <a:lnTo>
                    <a:pt x="24" y="128"/>
                  </a:lnTo>
                  <a:lnTo>
                    <a:pt x="148" y="0"/>
                  </a:lnTo>
                  <a:lnTo>
                    <a:pt x="179" y="0"/>
                  </a:lnTo>
                  <a:lnTo>
                    <a:pt x="87" y="94"/>
                  </a:lnTo>
                  <a:lnTo>
                    <a:pt x="183" y="215"/>
                  </a:lnTo>
                  <a:lnTo>
                    <a:pt x="153" y="215"/>
                  </a:lnTo>
                  <a:lnTo>
                    <a:pt x="70" y="111"/>
                  </a:lnTo>
                  <a:lnTo>
                    <a:pt x="24" y="157"/>
                  </a:lnTo>
                  <a:lnTo>
                    <a:pt x="24" y="215"/>
                  </a:lnTo>
                  <a:lnTo>
                    <a:pt x="0" y="21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4"/>
            <p:cNvSpPr>
              <a:spLocks noEditPoints="1"/>
            </p:cNvSpPr>
            <p:nvPr/>
          </p:nvSpPr>
          <p:spPr bwMode="auto">
            <a:xfrm>
              <a:off x="320675" y="1898650"/>
              <a:ext cx="261938" cy="261938"/>
            </a:xfrm>
            <a:custGeom>
              <a:avLst/>
              <a:gdLst/>
              <a:ahLst/>
              <a:cxnLst/>
              <a:rect l="0" t="0" r="r" b="b"/>
              <a:pathLst>
                <a:path w="549" h="550">
                  <a:moveTo>
                    <a:pt x="0" y="277"/>
                  </a:moveTo>
                  <a:cubicBezTo>
                    <a:pt x="0" y="275"/>
                    <a:pt x="0" y="275"/>
                    <a:pt x="0" y="275"/>
                  </a:cubicBezTo>
                  <a:cubicBezTo>
                    <a:pt x="0" y="127"/>
                    <a:pt x="116" y="0"/>
                    <a:pt x="275" y="0"/>
                  </a:cubicBezTo>
                  <a:cubicBezTo>
                    <a:pt x="433" y="0"/>
                    <a:pt x="549" y="125"/>
                    <a:pt x="549" y="273"/>
                  </a:cubicBezTo>
                  <a:cubicBezTo>
                    <a:pt x="549" y="275"/>
                    <a:pt x="549" y="275"/>
                    <a:pt x="549" y="275"/>
                  </a:cubicBezTo>
                  <a:cubicBezTo>
                    <a:pt x="549" y="424"/>
                    <a:pt x="432" y="550"/>
                    <a:pt x="273" y="550"/>
                  </a:cubicBezTo>
                  <a:cubicBezTo>
                    <a:pt x="115" y="550"/>
                    <a:pt x="0" y="426"/>
                    <a:pt x="0" y="277"/>
                  </a:cubicBezTo>
                  <a:close/>
                  <a:moveTo>
                    <a:pt x="468" y="277"/>
                  </a:moveTo>
                  <a:cubicBezTo>
                    <a:pt x="468" y="275"/>
                    <a:pt x="468" y="275"/>
                    <a:pt x="468" y="275"/>
                  </a:cubicBezTo>
                  <a:cubicBezTo>
                    <a:pt x="468" y="162"/>
                    <a:pt x="384" y="70"/>
                    <a:pt x="273" y="70"/>
                  </a:cubicBezTo>
                  <a:cubicBezTo>
                    <a:pt x="159" y="70"/>
                    <a:pt x="80" y="162"/>
                    <a:pt x="80" y="273"/>
                  </a:cubicBezTo>
                  <a:cubicBezTo>
                    <a:pt x="80" y="275"/>
                    <a:pt x="80" y="275"/>
                    <a:pt x="80" y="275"/>
                  </a:cubicBezTo>
                  <a:cubicBezTo>
                    <a:pt x="80" y="388"/>
                    <a:pt x="164" y="480"/>
                    <a:pt x="275" y="480"/>
                  </a:cubicBezTo>
                  <a:cubicBezTo>
                    <a:pt x="389" y="480"/>
                    <a:pt x="468" y="388"/>
                    <a:pt x="468"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5"/>
            <p:cNvSpPr/>
            <p:nvPr/>
          </p:nvSpPr>
          <p:spPr bwMode="auto">
            <a:xfrm>
              <a:off x="649288" y="1898650"/>
              <a:ext cx="382588" cy="257175"/>
            </a:xfrm>
            <a:custGeom>
              <a:avLst/>
              <a:gdLst/>
              <a:ahLst/>
              <a:cxnLst/>
              <a:rect l="0" t="0" r="r" b="b"/>
              <a:pathLst>
                <a:path w="799" h="538">
                  <a:moveTo>
                    <a:pt x="0" y="12"/>
                  </a:moveTo>
                  <a:cubicBezTo>
                    <a:pt x="79" y="12"/>
                    <a:pt x="79" y="12"/>
                    <a:pt x="79" y="12"/>
                  </a:cubicBezTo>
                  <a:cubicBezTo>
                    <a:pt x="79" y="100"/>
                    <a:pt x="79" y="100"/>
                    <a:pt x="79" y="100"/>
                  </a:cubicBezTo>
                  <a:cubicBezTo>
                    <a:pt x="113" y="48"/>
                    <a:pt x="160" y="0"/>
                    <a:pt x="249" y="0"/>
                  </a:cubicBezTo>
                  <a:cubicBezTo>
                    <a:pt x="334" y="0"/>
                    <a:pt x="389" y="46"/>
                    <a:pt x="418" y="105"/>
                  </a:cubicBezTo>
                  <a:cubicBezTo>
                    <a:pt x="456" y="47"/>
                    <a:pt x="512" y="0"/>
                    <a:pt x="603" y="0"/>
                  </a:cubicBezTo>
                  <a:cubicBezTo>
                    <a:pt x="725" y="0"/>
                    <a:pt x="799" y="82"/>
                    <a:pt x="799" y="212"/>
                  </a:cubicBezTo>
                  <a:cubicBezTo>
                    <a:pt x="799" y="538"/>
                    <a:pt x="799" y="538"/>
                    <a:pt x="799" y="538"/>
                  </a:cubicBezTo>
                  <a:cubicBezTo>
                    <a:pt x="720" y="538"/>
                    <a:pt x="720" y="538"/>
                    <a:pt x="720" y="538"/>
                  </a:cubicBezTo>
                  <a:cubicBezTo>
                    <a:pt x="720" y="230"/>
                    <a:pt x="720" y="230"/>
                    <a:pt x="720" y="230"/>
                  </a:cubicBezTo>
                  <a:cubicBezTo>
                    <a:pt x="720" y="129"/>
                    <a:pt x="670" y="72"/>
                    <a:pt x="584" y="72"/>
                  </a:cubicBezTo>
                  <a:cubicBezTo>
                    <a:pt x="505"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9" y="141"/>
                    <a:pt x="79" y="238"/>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6"/>
            <p:cNvSpPr/>
            <p:nvPr/>
          </p:nvSpPr>
          <p:spPr bwMode="auto">
            <a:xfrm>
              <a:off x="1112838" y="1898650"/>
              <a:ext cx="382588" cy="257175"/>
            </a:xfrm>
            <a:custGeom>
              <a:avLst/>
              <a:gdLst/>
              <a:ahLst/>
              <a:cxnLst/>
              <a:rect l="0" t="0" r="r" b="b"/>
              <a:pathLst>
                <a:path w="799" h="538">
                  <a:moveTo>
                    <a:pt x="0" y="12"/>
                  </a:moveTo>
                  <a:cubicBezTo>
                    <a:pt x="78" y="12"/>
                    <a:pt x="78" y="12"/>
                    <a:pt x="78" y="12"/>
                  </a:cubicBezTo>
                  <a:cubicBezTo>
                    <a:pt x="78" y="100"/>
                    <a:pt x="78" y="100"/>
                    <a:pt x="78" y="100"/>
                  </a:cubicBezTo>
                  <a:cubicBezTo>
                    <a:pt x="113" y="48"/>
                    <a:pt x="160" y="0"/>
                    <a:pt x="249" y="0"/>
                  </a:cubicBezTo>
                  <a:cubicBezTo>
                    <a:pt x="334" y="0"/>
                    <a:pt x="389" y="46"/>
                    <a:pt x="418" y="105"/>
                  </a:cubicBezTo>
                  <a:cubicBezTo>
                    <a:pt x="455" y="47"/>
                    <a:pt x="511" y="0"/>
                    <a:pt x="603" y="0"/>
                  </a:cubicBezTo>
                  <a:cubicBezTo>
                    <a:pt x="724" y="0"/>
                    <a:pt x="799" y="82"/>
                    <a:pt x="799" y="212"/>
                  </a:cubicBezTo>
                  <a:cubicBezTo>
                    <a:pt x="799" y="538"/>
                    <a:pt x="799" y="538"/>
                    <a:pt x="799" y="538"/>
                  </a:cubicBezTo>
                  <a:cubicBezTo>
                    <a:pt x="720" y="538"/>
                    <a:pt x="720" y="538"/>
                    <a:pt x="720" y="538"/>
                  </a:cubicBezTo>
                  <a:cubicBezTo>
                    <a:pt x="720" y="230"/>
                    <a:pt x="720" y="230"/>
                    <a:pt x="720" y="230"/>
                  </a:cubicBezTo>
                  <a:cubicBezTo>
                    <a:pt x="720" y="129"/>
                    <a:pt x="669" y="72"/>
                    <a:pt x="584" y="72"/>
                  </a:cubicBezTo>
                  <a:cubicBezTo>
                    <a:pt x="504"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8" y="141"/>
                    <a:pt x="78" y="238"/>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7"/>
            <p:cNvSpPr/>
            <p:nvPr/>
          </p:nvSpPr>
          <p:spPr bwMode="auto">
            <a:xfrm>
              <a:off x="1571625" y="1903413"/>
              <a:ext cx="220663" cy="257175"/>
            </a:xfrm>
            <a:custGeom>
              <a:avLst/>
              <a:gdLst/>
              <a:ahLst/>
              <a:cxnLst/>
              <a:rect l="0" t="0" r="r" b="b"/>
              <a:pathLst>
                <a:path w="460" h="537">
                  <a:moveTo>
                    <a:pt x="0" y="327"/>
                  </a:moveTo>
                  <a:cubicBezTo>
                    <a:pt x="0" y="0"/>
                    <a:pt x="0" y="0"/>
                    <a:pt x="0" y="0"/>
                  </a:cubicBezTo>
                  <a:cubicBezTo>
                    <a:pt x="79" y="0"/>
                    <a:pt x="79" y="0"/>
                    <a:pt x="79" y="0"/>
                  </a:cubicBezTo>
                  <a:cubicBezTo>
                    <a:pt x="79" y="307"/>
                    <a:pt x="79" y="307"/>
                    <a:pt x="79" y="307"/>
                  </a:cubicBezTo>
                  <a:cubicBezTo>
                    <a:pt x="79" y="405"/>
                    <a:pt x="132" y="466"/>
                    <a:pt x="225" y="466"/>
                  </a:cubicBezTo>
                  <a:cubicBezTo>
                    <a:pt x="314" y="466"/>
                    <a:pt x="382" y="400"/>
                    <a:pt x="382" y="301"/>
                  </a:cubicBezTo>
                  <a:cubicBezTo>
                    <a:pt x="382" y="0"/>
                    <a:pt x="382" y="0"/>
                    <a:pt x="382" y="0"/>
                  </a:cubicBezTo>
                  <a:cubicBezTo>
                    <a:pt x="460" y="0"/>
                    <a:pt x="460" y="0"/>
                    <a:pt x="460" y="0"/>
                  </a:cubicBezTo>
                  <a:cubicBezTo>
                    <a:pt x="460" y="526"/>
                    <a:pt x="460" y="526"/>
                    <a:pt x="460" y="526"/>
                  </a:cubicBezTo>
                  <a:cubicBezTo>
                    <a:pt x="382" y="526"/>
                    <a:pt x="382" y="526"/>
                    <a:pt x="382" y="526"/>
                  </a:cubicBezTo>
                  <a:cubicBezTo>
                    <a:pt x="382" y="434"/>
                    <a:pt x="382" y="434"/>
                    <a:pt x="382" y="434"/>
                  </a:cubicBezTo>
                  <a:cubicBezTo>
                    <a:pt x="347" y="492"/>
                    <a:pt x="293" y="537"/>
                    <a:pt x="202" y="537"/>
                  </a:cubicBezTo>
                  <a:cubicBezTo>
                    <a:pt x="75" y="537"/>
                    <a:pt x="0" y="452"/>
                    <a:pt x="0" y="3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8"/>
            <p:cNvSpPr/>
            <p:nvPr/>
          </p:nvSpPr>
          <p:spPr bwMode="auto">
            <a:xfrm>
              <a:off x="1876425" y="1898650"/>
              <a:ext cx="219075" cy="257175"/>
            </a:xfrm>
            <a:custGeom>
              <a:avLst/>
              <a:gdLst/>
              <a:ahLst/>
              <a:cxnLst/>
              <a:rect l="0" t="0" r="r" b="b"/>
              <a:pathLst>
                <a:path w="460" h="538">
                  <a:moveTo>
                    <a:pt x="0" y="12"/>
                  </a:moveTo>
                  <a:cubicBezTo>
                    <a:pt x="79" y="12"/>
                    <a:pt x="79" y="12"/>
                    <a:pt x="79" y="12"/>
                  </a:cubicBezTo>
                  <a:cubicBezTo>
                    <a:pt x="79" y="103"/>
                    <a:pt x="79" y="103"/>
                    <a:pt x="79"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9" y="138"/>
                    <a:pt x="79" y="237"/>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9"/>
            <p:cNvSpPr>
              <a:spLocks noEditPoints="1"/>
            </p:cNvSpPr>
            <p:nvPr/>
          </p:nvSpPr>
          <p:spPr bwMode="auto">
            <a:xfrm>
              <a:off x="2160588" y="1898650"/>
              <a:ext cx="238125" cy="261938"/>
            </a:xfrm>
            <a:custGeom>
              <a:avLst/>
              <a:gdLst/>
              <a:ahLst/>
              <a:cxnLst/>
              <a:rect l="0" t="0" r="r" b="b"/>
              <a:pathLst>
                <a:path w="498" h="550">
                  <a:moveTo>
                    <a:pt x="0" y="276"/>
                  </a:moveTo>
                  <a:cubicBezTo>
                    <a:pt x="0" y="274"/>
                    <a:pt x="0" y="274"/>
                    <a:pt x="0" y="274"/>
                  </a:cubicBezTo>
                  <a:cubicBezTo>
                    <a:pt x="0" y="123"/>
                    <a:pt x="107" y="0"/>
                    <a:pt x="253"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20"/>
            <p:cNvSpPr/>
            <p:nvPr/>
          </p:nvSpPr>
          <p:spPr bwMode="auto">
            <a:xfrm>
              <a:off x="2463800" y="1897063"/>
              <a:ext cx="141288" cy="258763"/>
            </a:xfrm>
            <a:custGeom>
              <a:avLst/>
              <a:gdLst/>
              <a:ahLst/>
              <a:cxnLst/>
              <a:rect l="0" t="0" r="r" b="b"/>
              <a:pathLst>
                <a:path w="294" h="540">
                  <a:moveTo>
                    <a:pt x="0" y="14"/>
                  </a:moveTo>
                  <a:cubicBezTo>
                    <a:pt x="79" y="14"/>
                    <a:pt x="79" y="14"/>
                    <a:pt x="79" y="14"/>
                  </a:cubicBezTo>
                  <a:cubicBezTo>
                    <a:pt x="79" y="151"/>
                    <a:pt x="79" y="151"/>
                    <a:pt x="79" y="151"/>
                  </a:cubicBezTo>
                  <a:cubicBezTo>
                    <a:pt x="118" y="63"/>
                    <a:pt x="194" y="0"/>
                    <a:pt x="294" y="4"/>
                  </a:cubicBezTo>
                  <a:cubicBezTo>
                    <a:pt x="294" y="89"/>
                    <a:pt x="294" y="89"/>
                    <a:pt x="294" y="89"/>
                  </a:cubicBezTo>
                  <a:cubicBezTo>
                    <a:pt x="288" y="89"/>
                    <a:pt x="288" y="89"/>
                    <a:pt x="288" y="89"/>
                  </a:cubicBezTo>
                  <a:cubicBezTo>
                    <a:pt x="173" y="89"/>
                    <a:pt x="79" y="171"/>
                    <a:pt x="79" y="330"/>
                  </a:cubicBezTo>
                  <a:cubicBezTo>
                    <a:pt x="79" y="540"/>
                    <a:pt x="79" y="540"/>
                    <a:pt x="79" y="540"/>
                  </a:cubicBezTo>
                  <a:cubicBezTo>
                    <a:pt x="0" y="540"/>
                    <a:pt x="0" y="540"/>
                    <a:pt x="0" y="540"/>
                  </a:cubicBez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1"/>
            <p:cNvSpPr/>
            <p:nvPr/>
          </p:nvSpPr>
          <p:spPr bwMode="auto">
            <a:xfrm>
              <a:off x="2660650" y="1898650"/>
              <a:ext cx="220663" cy="257175"/>
            </a:xfrm>
            <a:custGeom>
              <a:avLst/>
              <a:gdLst/>
              <a:ahLst/>
              <a:cxnLst/>
              <a:rect l="0" t="0" r="r" b="b"/>
              <a:pathLst>
                <a:path w="460" h="538">
                  <a:moveTo>
                    <a:pt x="0" y="12"/>
                  </a:moveTo>
                  <a:cubicBezTo>
                    <a:pt x="78" y="12"/>
                    <a:pt x="78" y="12"/>
                    <a:pt x="78" y="12"/>
                  </a:cubicBezTo>
                  <a:cubicBezTo>
                    <a:pt x="78" y="103"/>
                    <a:pt x="78" y="103"/>
                    <a:pt x="78"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8" y="138"/>
                    <a:pt x="78" y="237"/>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2"/>
            <p:cNvSpPr>
              <a:spLocks noEditPoints="1"/>
            </p:cNvSpPr>
            <p:nvPr/>
          </p:nvSpPr>
          <p:spPr bwMode="auto">
            <a:xfrm>
              <a:off x="2946400" y="1898650"/>
              <a:ext cx="238125" cy="261938"/>
            </a:xfrm>
            <a:custGeom>
              <a:avLst/>
              <a:gdLst/>
              <a:ahLst/>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3"/>
            <p:cNvSpPr/>
            <p:nvPr/>
          </p:nvSpPr>
          <p:spPr bwMode="auto">
            <a:xfrm>
              <a:off x="3228975" y="1898650"/>
              <a:ext cx="193675" cy="261938"/>
            </a:xfrm>
            <a:custGeom>
              <a:avLst/>
              <a:gdLst/>
              <a:ahLst/>
              <a:cxnLst/>
              <a:rect l="0" t="0" r="r" b="b"/>
              <a:pathLst>
                <a:path w="405" h="546">
                  <a:moveTo>
                    <a:pt x="0" y="469"/>
                  </a:moveTo>
                  <a:cubicBezTo>
                    <a:pt x="39" y="413"/>
                    <a:pt x="39" y="413"/>
                    <a:pt x="39" y="413"/>
                  </a:cubicBezTo>
                  <a:cubicBezTo>
                    <a:pt x="96" y="456"/>
                    <a:pt x="160" y="480"/>
                    <a:pt x="222" y="480"/>
                  </a:cubicBezTo>
                  <a:cubicBezTo>
                    <a:pt x="285" y="480"/>
                    <a:pt x="331" y="448"/>
                    <a:pt x="331" y="397"/>
                  </a:cubicBezTo>
                  <a:cubicBezTo>
                    <a:pt x="331" y="395"/>
                    <a:pt x="331" y="395"/>
                    <a:pt x="331" y="395"/>
                  </a:cubicBezTo>
                  <a:cubicBezTo>
                    <a:pt x="331" y="342"/>
                    <a:pt x="269" y="321"/>
                    <a:pt x="199" y="302"/>
                  </a:cubicBezTo>
                  <a:cubicBezTo>
                    <a:pt x="117" y="278"/>
                    <a:pt x="25" y="250"/>
                    <a:pt x="25" y="153"/>
                  </a:cubicBezTo>
                  <a:cubicBezTo>
                    <a:pt x="25" y="151"/>
                    <a:pt x="25" y="151"/>
                    <a:pt x="25" y="151"/>
                  </a:cubicBezTo>
                  <a:cubicBezTo>
                    <a:pt x="25" y="60"/>
                    <a:pt x="101" y="0"/>
                    <a:pt x="204" y="0"/>
                  </a:cubicBezTo>
                  <a:cubicBezTo>
                    <a:pt x="269" y="0"/>
                    <a:pt x="340" y="23"/>
                    <a:pt x="394" y="58"/>
                  </a:cubicBezTo>
                  <a:cubicBezTo>
                    <a:pt x="358" y="117"/>
                    <a:pt x="358" y="117"/>
                    <a:pt x="358" y="117"/>
                  </a:cubicBezTo>
                  <a:cubicBezTo>
                    <a:pt x="309" y="86"/>
                    <a:pt x="253" y="67"/>
                    <a:pt x="202" y="67"/>
                  </a:cubicBezTo>
                  <a:cubicBezTo>
                    <a:pt x="140" y="67"/>
                    <a:pt x="101" y="99"/>
                    <a:pt x="101" y="143"/>
                  </a:cubicBezTo>
                  <a:cubicBezTo>
                    <a:pt x="101" y="145"/>
                    <a:pt x="101" y="145"/>
                    <a:pt x="101" y="145"/>
                  </a:cubicBezTo>
                  <a:cubicBezTo>
                    <a:pt x="101" y="195"/>
                    <a:pt x="166" y="214"/>
                    <a:pt x="236" y="236"/>
                  </a:cubicBezTo>
                  <a:cubicBezTo>
                    <a:pt x="317" y="260"/>
                    <a:pt x="405" y="292"/>
                    <a:pt x="405" y="386"/>
                  </a:cubicBezTo>
                  <a:cubicBezTo>
                    <a:pt x="405" y="388"/>
                    <a:pt x="405" y="388"/>
                    <a:pt x="405" y="388"/>
                  </a:cubicBezTo>
                  <a:cubicBezTo>
                    <a:pt x="405" y="488"/>
                    <a:pt x="323" y="546"/>
                    <a:pt x="218" y="546"/>
                  </a:cubicBezTo>
                  <a:cubicBezTo>
                    <a:pt x="142" y="546"/>
                    <a:pt x="59"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4"/>
            <p:cNvSpPr>
              <a:spLocks noEditPoints="1"/>
            </p:cNvSpPr>
            <p:nvPr/>
          </p:nvSpPr>
          <p:spPr bwMode="auto">
            <a:xfrm>
              <a:off x="3638550" y="1806575"/>
              <a:ext cx="42863" cy="349250"/>
            </a:xfrm>
            <a:custGeom>
              <a:avLst/>
              <a:gdLst/>
              <a:ahLst/>
              <a:cxnLst/>
              <a:rect l="0" t="0" r="r" b="b"/>
              <a:pathLst>
                <a:path w="27" h="220">
                  <a:moveTo>
                    <a:pt x="0" y="0"/>
                  </a:moveTo>
                  <a:lnTo>
                    <a:pt x="27" y="0"/>
                  </a:lnTo>
                  <a:lnTo>
                    <a:pt x="27" y="26"/>
                  </a:lnTo>
                  <a:lnTo>
                    <a:pt x="0" y="26"/>
                  </a:lnTo>
                  <a:lnTo>
                    <a:pt x="0" y="0"/>
                  </a:lnTo>
                  <a:close/>
                  <a:moveTo>
                    <a:pt x="2" y="61"/>
                  </a:moveTo>
                  <a:lnTo>
                    <a:pt x="25" y="61"/>
                  </a:lnTo>
                  <a:lnTo>
                    <a:pt x="25" y="220"/>
                  </a:lnTo>
                  <a:lnTo>
                    <a:pt x="2" y="220"/>
                  </a:lnTo>
                  <a:lnTo>
                    <a:pt x="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5"/>
            <p:cNvSpPr/>
            <p:nvPr/>
          </p:nvSpPr>
          <p:spPr bwMode="auto">
            <a:xfrm>
              <a:off x="3743325" y="1827213"/>
              <a:ext cx="152400" cy="331788"/>
            </a:xfrm>
            <a:custGeom>
              <a:avLst/>
              <a:gdLst/>
              <a:ahLst/>
              <a:cxnLst/>
              <a:rect l="0" t="0" r="r" b="b"/>
              <a:pathLst>
                <a:path w="319" h="694">
                  <a:moveTo>
                    <a:pt x="74" y="546"/>
                  </a:moveTo>
                  <a:cubicBezTo>
                    <a:pt x="74" y="228"/>
                    <a:pt x="74" y="228"/>
                    <a:pt x="74" y="228"/>
                  </a:cubicBezTo>
                  <a:cubicBezTo>
                    <a:pt x="0" y="228"/>
                    <a:pt x="0" y="228"/>
                    <a:pt x="0" y="228"/>
                  </a:cubicBezTo>
                  <a:cubicBezTo>
                    <a:pt x="0" y="159"/>
                    <a:pt x="0" y="159"/>
                    <a:pt x="0" y="159"/>
                  </a:cubicBezTo>
                  <a:cubicBezTo>
                    <a:pt x="74" y="159"/>
                    <a:pt x="74" y="159"/>
                    <a:pt x="74" y="159"/>
                  </a:cubicBezTo>
                  <a:cubicBezTo>
                    <a:pt x="74" y="0"/>
                    <a:pt x="74" y="0"/>
                    <a:pt x="74" y="0"/>
                  </a:cubicBezTo>
                  <a:cubicBezTo>
                    <a:pt x="152" y="0"/>
                    <a:pt x="152" y="0"/>
                    <a:pt x="152" y="0"/>
                  </a:cubicBezTo>
                  <a:cubicBezTo>
                    <a:pt x="152" y="159"/>
                    <a:pt x="152" y="159"/>
                    <a:pt x="152" y="159"/>
                  </a:cubicBezTo>
                  <a:cubicBezTo>
                    <a:pt x="319" y="159"/>
                    <a:pt x="319" y="159"/>
                    <a:pt x="319" y="159"/>
                  </a:cubicBezTo>
                  <a:cubicBezTo>
                    <a:pt x="319" y="228"/>
                    <a:pt x="319" y="228"/>
                    <a:pt x="319" y="228"/>
                  </a:cubicBezTo>
                  <a:cubicBezTo>
                    <a:pt x="152" y="228"/>
                    <a:pt x="152" y="228"/>
                    <a:pt x="152" y="228"/>
                  </a:cubicBezTo>
                  <a:cubicBezTo>
                    <a:pt x="152" y="535"/>
                    <a:pt x="152" y="535"/>
                    <a:pt x="152" y="535"/>
                  </a:cubicBezTo>
                  <a:cubicBezTo>
                    <a:pt x="152" y="600"/>
                    <a:pt x="188" y="623"/>
                    <a:pt x="241" y="623"/>
                  </a:cubicBezTo>
                  <a:cubicBezTo>
                    <a:pt x="267" y="623"/>
                    <a:pt x="290" y="618"/>
                    <a:pt x="317" y="605"/>
                  </a:cubicBezTo>
                  <a:cubicBezTo>
                    <a:pt x="317" y="672"/>
                    <a:pt x="317" y="672"/>
                    <a:pt x="317" y="672"/>
                  </a:cubicBezTo>
                  <a:cubicBezTo>
                    <a:pt x="290" y="686"/>
                    <a:pt x="260" y="694"/>
                    <a:pt x="222" y="694"/>
                  </a:cubicBezTo>
                  <a:cubicBezTo>
                    <a:pt x="138" y="694"/>
                    <a:pt x="74" y="653"/>
                    <a:pt x="74" y="5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Rectangle 26"/>
            <p:cNvSpPr>
              <a:spLocks noChangeArrowheads="1"/>
            </p:cNvSpPr>
            <p:nvPr/>
          </p:nvSpPr>
          <p:spPr bwMode="auto">
            <a:xfrm>
              <a:off x="3952875" y="1989138"/>
              <a:ext cx="134938"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3" name="Freeform 27"/>
            <p:cNvSpPr/>
            <p:nvPr/>
          </p:nvSpPr>
          <p:spPr bwMode="auto">
            <a:xfrm>
              <a:off x="4140200" y="1797050"/>
              <a:ext cx="152400" cy="358775"/>
            </a:xfrm>
            <a:custGeom>
              <a:avLst/>
              <a:gdLst/>
              <a:ahLst/>
              <a:cxnLst/>
              <a:rect l="0" t="0" r="r" b="b"/>
              <a:pathLst>
                <a:path w="318" h="748">
                  <a:moveTo>
                    <a:pt x="73" y="291"/>
                  </a:moveTo>
                  <a:cubicBezTo>
                    <a:pt x="0" y="291"/>
                    <a:pt x="0" y="291"/>
                    <a:pt x="0" y="291"/>
                  </a:cubicBezTo>
                  <a:cubicBezTo>
                    <a:pt x="0" y="223"/>
                    <a:pt x="0" y="223"/>
                    <a:pt x="0" y="223"/>
                  </a:cubicBezTo>
                  <a:cubicBezTo>
                    <a:pt x="73" y="223"/>
                    <a:pt x="73" y="223"/>
                    <a:pt x="73" y="223"/>
                  </a:cubicBezTo>
                  <a:cubicBezTo>
                    <a:pt x="73" y="177"/>
                    <a:pt x="73" y="177"/>
                    <a:pt x="73" y="177"/>
                  </a:cubicBezTo>
                  <a:cubicBezTo>
                    <a:pt x="73" y="117"/>
                    <a:pt x="89" y="71"/>
                    <a:pt x="119" y="41"/>
                  </a:cubicBezTo>
                  <a:cubicBezTo>
                    <a:pt x="145" y="15"/>
                    <a:pt x="184" y="0"/>
                    <a:pt x="232" y="0"/>
                  </a:cubicBezTo>
                  <a:cubicBezTo>
                    <a:pt x="268" y="0"/>
                    <a:pt x="293" y="5"/>
                    <a:pt x="318" y="14"/>
                  </a:cubicBezTo>
                  <a:cubicBezTo>
                    <a:pt x="318" y="82"/>
                    <a:pt x="318" y="82"/>
                    <a:pt x="318" y="82"/>
                  </a:cubicBezTo>
                  <a:cubicBezTo>
                    <a:pt x="290" y="74"/>
                    <a:pt x="268" y="69"/>
                    <a:pt x="242" y="69"/>
                  </a:cubicBezTo>
                  <a:cubicBezTo>
                    <a:pt x="181" y="69"/>
                    <a:pt x="150" y="105"/>
                    <a:pt x="150" y="181"/>
                  </a:cubicBezTo>
                  <a:cubicBezTo>
                    <a:pt x="150" y="224"/>
                    <a:pt x="150" y="224"/>
                    <a:pt x="150" y="224"/>
                  </a:cubicBezTo>
                  <a:cubicBezTo>
                    <a:pt x="317" y="224"/>
                    <a:pt x="317" y="224"/>
                    <a:pt x="317" y="224"/>
                  </a:cubicBezTo>
                  <a:cubicBezTo>
                    <a:pt x="317" y="291"/>
                    <a:pt x="317" y="291"/>
                    <a:pt x="317" y="291"/>
                  </a:cubicBezTo>
                  <a:cubicBezTo>
                    <a:pt x="151" y="291"/>
                    <a:pt x="151" y="291"/>
                    <a:pt x="151" y="291"/>
                  </a:cubicBezTo>
                  <a:cubicBezTo>
                    <a:pt x="151" y="748"/>
                    <a:pt x="151" y="748"/>
                    <a:pt x="151" y="748"/>
                  </a:cubicBezTo>
                  <a:cubicBezTo>
                    <a:pt x="73" y="748"/>
                    <a:pt x="73" y="748"/>
                    <a:pt x="73" y="748"/>
                  </a:cubicBezTo>
                  <a:lnTo>
                    <a:pt x="73"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8"/>
            <p:cNvSpPr>
              <a:spLocks noEditPoints="1"/>
            </p:cNvSpPr>
            <p:nvPr/>
          </p:nvSpPr>
          <p:spPr bwMode="auto">
            <a:xfrm>
              <a:off x="4313238" y="1898650"/>
              <a:ext cx="417513" cy="261938"/>
            </a:xfrm>
            <a:custGeom>
              <a:avLst/>
              <a:gdLst/>
              <a:ahLst/>
              <a:cxnLst/>
              <a:rect l="0" t="0" r="r" b="b"/>
              <a:pathLst>
                <a:path w="874" h="550">
                  <a:moveTo>
                    <a:pt x="0" y="385"/>
                  </a:moveTo>
                  <a:cubicBezTo>
                    <a:pt x="0" y="383"/>
                    <a:pt x="0" y="383"/>
                    <a:pt x="0" y="383"/>
                  </a:cubicBezTo>
                  <a:cubicBezTo>
                    <a:pt x="0" y="272"/>
                    <a:pt x="92" y="213"/>
                    <a:pt x="221" y="213"/>
                  </a:cubicBezTo>
                  <a:cubicBezTo>
                    <a:pt x="285" y="213"/>
                    <a:pt x="330" y="222"/>
                    <a:pt x="377" y="236"/>
                  </a:cubicBezTo>
                  <a:cubicBezTo>
                    <a:pt x="377" y="217"/>
                    <a:pt x="377" y="217"/>
                    <a:pt x="377" y="217"/>
                  </a:cubicBezTo>
                  <a:cubicBezTo>
                    <a:pt x="377" y="123"/>
                    <a:pt x="322" y="74"/>
                    <a:pt x="225" y="74"/>
                  </a:cubicBezTo>
                  <a:cubicBezTo>
                    <a:pt x="165" y="74"/>
                    <a:pt x="119" y="90"/>
                    <a:pt x="70" y="112"/>
                  </a:cubicBezTo>
                  <a:cubicBezTo>
                    <a:pt x="47" y="48"/>
                    <a:pt x="47" y="48"/>
                    <a:pt x="47" y="48"/>
                  </a:cubicBezTo>
                  <a:cubicBezTo>
                    <a:pt x="105" y="22"/>
                    <a:pt x="158" y="4"/>
                    <a:pt x="233" y="4"/>
                  </a:cubicBezTo>
                  <a:cubicBezTo>
                    <a:pt x="333" y="4"/>
                    <a:pt x="400" y="42"/>
                    <a:pt x="427" y="117"/>
                  </a:cubicBezTo>
                  <a:cubicBezTo>
                    <a:pt x="469" y="46"/>
                    <a:pt x="542" y="0"/>
                    <a:pt x="629" y="0"/>
                  </a:cubicBezTo>
                  <a:cubicBezTo>
                    <a:pt x="783" y="0"/>
                    <a:pt x="874" y="125"/>
                    <a:pt x="874" y="278"/>
                  </a:cubicBezTo>
                  <a:cubicBezTo>
                    <a:pt x="874" y="289"/>
                    <a:pt x="873" y="295"/>
                    <a:pt x="872" y="304"/>
                  </a:cubicBezTo>
                  <a:cubicBezTo>
                    <a:pt x="455" y="304"/>
                    <a:pt x="455" y="304"/>
                    <a:pt x="455" y="304"/>
                  </a:cubicBezTo>
                  <a:cubicBezTo>
                    <a:pt x="466" y="418"/>
                    <a:pt x="547" y="482"/>
                    <a:pt x="640" y="482"/>
                  </a:cubicBezTo>
                  <a:cubicBezTo>
                    <a:pt x="713" y="482"/>
                    <a:pt x="763" y="453"/>
                    <a:pt x="806" y="408"/>
                  </a:cubicBezTo>
                  <a:cubicBezTo>
                    <a:pt x="855" y="452"/>
                    <a:pt x="855" y="452"/>
                    <a:pt x="855" y="452"/>
                  </a:cubicBezTo>
                  <a:cubicBezTo>
                    <a:pt x="803" y="511"/>
                    <a:pt x="738" y="550"/>
                    <a:pt x="638" y="550"/>
                  </a:cubicBezTo>
                  <a:cubicBezTo>
                    <a:pt x="553" y="550"/>
                    <a:pt x="476" y="511"/>
                    <a:pt x="429" y="444"/>
                  </a:cubicBezTo>
                  <a:cubicBezTo>
                    <a:pt x="373" y="502"/>
                    <a:pt x="296" y="549"/>
                    <a:pt x="199" y="549"/>
                  </a:cubicBezTo>
                  <a:cubicBezTo>
                    <a:pt x="97" y="549"/>
                    <a:pt x="0" y="493"/>
                    <a:pt x="0" y="385"/>
                  </a:cubicBezTo>
                  <a:close/>
                  <a:moveTo>
                    <a:pt x="397" y="392"/>
                  </a:moveTo>
                  <a:cubicBezTo>
                    <a:pt x="385" y="362"/>
                    <a:pt x="378" y="329"/>
                    <a:pt x="376" y="293"/>
                  </a:cubicBezTo>
                  <a:cubicBezTo>
                    <a:pt x="337" y="282"/>
                    <a:pt x="287" y="271"/>
                    <a:pt x="229" y="271"/>
                  </a:cubicBezTo>
                  <a:cubicBezTo>
                    <a:pt x="133" y="271"/>
                    <a:pt x="79" y="314"/>
                    <a:pt x="79" y="380"/>
                  </a:cubicBezTo>
                  <a:cubicBezTo>
                    <a:pt x="79" y="382"/>
                    <a:pt x="79" y="382"/>
                    <a:pt x="79" y="382"/>
                  </a:cubicBezTo>
                  <a:cubicBezTo>
                    <a:pt x="79" y="447"/>
                    <a:pt x="138" y="486"/>
                    <a:pt x="208" y="486"/>
                  </a:cubicBezTo>
                  <a:cubicBezTo>
                    <a:pt x="285" y="486"/>
                    <a:pt x="348" y="447"/>
                    <a:pt x="397" y="392"/>
                  </a:cubicBezTo>
                  <a:close/>
                  <a:moveTo>
                    <a:pt x="794" y="246"/>
                  </a:moveTo>
                  <a:cubicBezTo>
                    <a:pt x="785" y="150"/>
                    <a:pt x="730" y="67"/>
                    <a:pt x="627" y="67"/>
                  </a:cubicBezTo>
                  <a:cubicBezTo>
                    <a:pt x="534" y="67"/>
                    <a:pt x="465" y="143"/>
                    <a:pt x="454" y="246"/>
                  </a:cubicBezTo>
                  <a:lnTo>
                    <a:pt x="794"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Rectangle 29"/>
            <p:cNvSpPr>
              <a:spLocks noChangeArrowheads="1"/>
            </p:cNvSpPr>
            <p:nvPr/>
          </p:nvSpPr>
          <p:spPr bwMode="auto">
            <a:xfrm>
              <a:off x="4800600" y="1800225"/>
              <a:ext cx="36513" cy="355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6" name="Rectangle 30"/>
            <p:cNvSpPr>
              <a:spLocks noChangeArrowheads="1"/>
            </p:cNvSpPr>
            <p:nvPr/>
          </p:nvSpPr>
          <p:spPr bwMode="auto">
            <a:xfrm>
              <a:off x="4927600" y="1800225"/>
              <a:ext cx="38100" cy="355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7" name="Freeform 31"/>
            <p:cNvSpPr>
              <a:spLocks noEditPoints="1"/>
            </p:cNvSpPr>
            <p:nvPr/>
          </p:nvSpPr>
          <p:spPr bwMode="auto">
            <a:xfrm>
              <a:off x="5037138" y="1898650"/>
              <a:ext cx="238125" cy="261938"/>
            </a:xfrm>
            <a:custGeom>
              <a:avLst/>
              <a:gdLst/>
              <a:ahLst/>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0" y="418"/>
                    <a:pt x="171" y="482"/>
                    <a:pt x="264" y="482"/>
                  </a:cubicBezTo>
                  <a:cubicBezTo>
                    <a:pt x="337" y="482"/>
                    <a:pt x="388" y="453"/>
                    <a:pt x="430" y="408"/>
                  </a:cubicBezTo>
                  <a:cubicBezTo>
                    <a:pt x="479" y="452"/>
                    <a:pt x="479" y="452"/>
                    <a:pt x="479" y="452"/>
                  </a:cubicBezTo>
                  <a:cubicBezTo>
                    <a:pt x="426" y="511"/>
                    <a:pt x="362" y="550"/>
                    <a:pt x="262" y="550"/>
                  </a:cubicBezTo>
                  <a:cubicBezTo>
                    <a:pt x="118" y="550"/>
                    <a:pt x="0" y="439"/>
                    <a:pt x="0" y="276"/>
                  </a:cubicBezTo>
                  <a:close/>
                  <a:moveTo>
                    <a:pt x="418" y="246"/>
                  </a:moveTo>
                  <a:cubicBezTo>
                    <a:pt x="410" y="150"/>
                    <a:pt x="355" y="67"/>
                    <a:pt x="250" y="67"/>
                  </a:cubicBezTo>
                  <a:cubicBezTo>
                    <a:pt x="158" y="67"/>
                    <a:pt x="89" y="143"/>
                    <a:pt x="79" y="246"/>
                  </a:cubicBezTo>
                  <a:lnTo>
                    <a:pt x="418"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2"/>
            <p:cNvSpPr/>
            <p:nvPr/>
          </p:nvSpPr>
          <p:spPr bwMode="auto">
            <a:xfrm>
              <a:off x="5319713" y="1898650"/>
              <a:ext cx="193675" cy="261938"/>
            </a:xfrm>
            <a:custGeom>
              <a:avLst/>
              <a:gdLst/>
              <a:ahLst/>
              <a:cxnLst/>
              <a:rect l="0" t="0" r="r" b="b"/>
              <a:pathLst>
                <a:path w="406" h="546">
                  <a:moveTo>
                    <a:pt x="0" y="469"/>
                  </a:moveTo>
                  <a:cubicBezTo>
                    <a:pt x="40" y="413"/>
                    <a:pt x="40" y="413"/>
                    <a:pt x="40" y="413"/>
                  </a:cubicBezTo>
                  <a:cubicBezTo>
                    <a:pt x="97" y="456"/>
                    <a:pt x="160" y="480"/>
                    <a:pt x="222" y="480"/>
                  </a:cubicBezTo>
                  <a:cubicBezTo>
                    <a:pt x="286" y="480"/>
                    <a:pt x="331" y="448"/>
                    <a:pt x="331" y="397"/>
                  </a:cubicBezTo>
                  <a:cubicBezTo>
                    <a:pt x="331" y="395"/>
                    <a:pt x="331" y="395"/>
                    <a:pt x="331" y="395"/>
                  </a:cubicBezTo>
                  <a:cubicBezTo>
                    <a:pt x="331"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59"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3"/>
            <p:cNvSpPr/>
            <p:nvPr/>
          </p:nvSpPr>
          <p:spPr bwMode="auto">
            <a:xfrm>
              <a:off x="5557838" y="1898650"/>
              <a:ext cx="193675" cy="261938"/>
            </a:xfrm>
            <a:custGeom>
              <a:avLst/>
              <a:gdLst/>
              <a:ahLst/>
              <a:cxnLst/>
              <a:rect l="0" t="0" r="r" b="b"/>
              <a:pathLst>
                <a:path w="406" h="546">
                  <a:moveTo>
                    <a:pt x="0" y="469"/>
                  </a:moveTo>
                  <a:cubicBezTo>
                    <a:pt x="40" y="413"/>
                    <a:pt x="40" y="413"/>
                    <a:pt x="40" y="413"/>
                  </a:cubicBezTo>
                  <a:cubicBezTo>
                    <a:pt x="97" y="456"/>
                    <a:pt x="160" y="480"/>
                    <a:pt x="223" y="480"/>
                  </a:cubicBezTo>
                  <a:cubicBezTo>
                    <a:pt x="286" y="480"/>
                    <a:pt x="332" y="448"/>
                    <a:pt x="332" y="397"/>
                  </a:cubicBezTo>
                  <a:cubicBezTo>
                    <a:pt x="332" y="395"/>
                    <a:pt x="332" y="395"/>
                    <a:pt x="332" y="395"/>
                  </a:cubicBezTo>
                  <a:cubicBezTo>
                    <a:pt x="332"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60"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34"/>
            <p:cNvSpPr/>
            <p:nvPr/>
          </p:nvSpPr>
          <p:spPr bwMode="auto">
            <a:xfrm>
              <a:off x="5821363" y="1800225"/>
              <a:ext cx="223838" cy="355600"/>
            </a:xfrm>
            <a:custGeom>
              <a:avLst/>
              <a:gdLst/>
              <a:ahLst/>
              <a:cxnLst/>
              <a:rect l="0" t="0" r="r" b="b"/>
              <a:pathLst>
                <a:path w="141" h="224">
                  <a:moveTo>
                    <a:pt x="0" y="0"/>
                  </a:moveTo>
                  <a:lnTo>
                    <a:pt x="23" y="0"/>
                  </a:lnTo>
                  <a:lnTo>
                    <a:pt x="23" y="154"/>
                  </a:lnTo>
                  <a:lnTo>
                    <a:pt x="109" y="65"/>
                  </a:lnTo>
                  <a:lnTo>
                    <a:pt x="138" y="65"/>
                  </a:lnTo>
                  <a:lnTo>
                    <a:pt x="72" y="133"/>
                  </a:lnTo>
                  <a:lnTo>
                    <a:pt x="141" y="224"/>
                  </a:lnTo>
                  <a:lnTo>
                    <a:pt x="112" y="224"/>
                  </a:lnTo>
                  <a:lnTo>
                    <a:pt x="56" y="150"/>
                  </a:lnTo>
                  <a:lnTo>
                    <a:pt x="23" y="182"/>
                  </a:lnTo>
                  <a:lnTo>
                    <a:pt x="23" y="224"/>
                  </a:lnTo>
                  <a:lnTo>
                    <a:pt x="0" y="22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35"/>
            <p:cNvSpPr>
              <a:spLocks noEditPoints="1"/>
            </p:cNvSpPr>
            <p:nvPr/>
          </p:nvSpPr>
          <p:spPr bwMode="auto">
            <a:xfrm>
              <a:off x="6073775" y="1900238"/>
              <a:ext cx="222250" cy="260350"/>
            </a:xfrm>
            <a:custGeom>
              <a:avLst/>
              <a:gdLst/>
              <a:ahLst/>
              <a:cxnLst/>
              <a:rect l="0" t="0" r="r" b="b"/>
              <a:pathLst>
                <a:path w="463" h="545">
                  <a:moveTo>
                    <a:pt x="0" y="381"/>
                  </a:moveTo>
                  <a:cubicBezTo>
                    <a:pt x="0" y="379"/>
                    <a:pt x="0" y="379"/>
                    <a:pt x="0" y="379"/>
                  </a:cubicBezTo>
                  <a:cubicBezTo>
                    <a:pt x="0" y="268"/>
                    <a:pt x="92" y="209"/>
                    <a:pt x="225" y="209"/>
                  </a:cubicBezTo>
                  <a:cubicBezTo>
                    <a:pt x="292" y="209"/>
                    <a:pt x="340" y="218"/>
                    <a:pt x="387" y="232"/>
                  </a:cubicBezTo>
                  <a:cubicBezTo>
                    <a:pt x="387" y="213"/>
                    <a:pt x="387" y="213"/>
                    <a:pt x="387" y="213"/>
                  </a:cubicBezTo>
                  <a:cubicBezTo>
                    <a:pt x="387" y="119"/>
                    <a:pt x="329" y="70"/>
                    <a:pt x="230" y="70"/>
                  </a:cubicBezTo>
                  <a:cubicBezTo>
                    <a:pt x="168" y="70"/>
                    <a:pt x="119" y="86"/>
                    <a:pt x="70" y="108"/>
                  </a:cubicBezTo>
                  <a:cubicBezTo>
                    <a:pt x="47" y="44"/>
                    <a:pt x="47" y="44"/>
                    <a:pt x="47" y="44"/>
                  </a:cubicBezTo>
                  <a:cubicBezTo>
                    <a:pt x="105" y="18"/>
                    <a:pt x="162" y="0"/>
                    <a:pt x="239" y="0"/>
                  </a:cubicBezTo>
                  <a:cubicBezTo>
                    <a:pt x="313" y="0"/>
                    <a:pt x="370" y="20"/>
                    <a:pt x="409" y="58"/>
                  </a:cubicBezTo>
                  <a:cubicBezTo>
                    <a:pt x="444" y="94"/>
                    <a:pt x="463" y="145"/>
                    <a:pt x="463" y="212"/>
                  </a:cubicBezTo>
                  <a:cubicBezTo>
                    <a:pt x="463" y="534"/>
                    <a:pt x="463" y="534"/>
                    <a:pt x="463" y="534"/>
                  </a:cubicBezTo>
                  <a:cubicBezTo>
                    <a:pt x="387" y="534"/>
                    <a:pt x="387" y="534"/>
                    <a:pt x="387" y="534"/>
                  </a:cubicBezTo>
                  <a:cubicBezTo>
                    <a:pt x="387" y="455"/>
                    <a:pt x="387" y="455"/>
                    <a:pt x="387" y="455"/>
                  </a:cubicBezTo>
                  <a:cubicBezTo>
                    <a:pt x="351" y="503"/>
                    <a:pt x="289" y="545"/>
                    <a:pt x="197" y="545"/>
                  </a:cubicBezTo>
                  <a:cubicBezTo>
                    <a:pt x="99" y="545"/>
                    <a:pt x="0" y="489"/>
                    <a:pt x="0" y="381"/>
                  </a:cubicBezTo>
                  <a:close/>
                  <a:moveTo>
                    <a:pt x="388" y="341"/>
                  </a:moveTo>
                  <a:cubicBezTo>
                    <a:pt x="388" y="290"/>
                    <a:pt x="388" y="290"/>
                    <a:pt x="388" y="290"/>
                  </a:cubicBezTo>
                  <a:cubicBezTo>
                    <a:pt x="350" y="278"/>
                    <a:pt x="298" y="267"/>
                    <a:pt x="233" y="267"/>
                  </a:cubicBezTo>
                  <a:cubicBezTo>
                    <a:pt x="135" y="267"/>
                    <a:pt x="80" y="310"/>
                    <a:pt x="80" y="376"/>
                  </a:cubicBezTo>
                  <a:cubicBezTo>
                    <a:pt x="80" y="378"/>
                    <a:pt x="80" y="378"/>
                    <a:pt x="80" y="378"/>
                  </a:cubicBezTo>
                  <a:cubicBezTo>
                    <a:pt x="80" y="445"/>
                    <a:pt x="141" y="483"/>
                    <a:pt x="212" y="483"/>
                  </a:cubicBezTo>
                  <a:cubicBezTo>
                    <a:pt x="309" y="483"/>
                    <a:pt x="388" y="424"/>
                    <a:pt x="388"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6"/>
            <p:cNvSpPr>
              <a:spLocks noEditPoints="1"/>
            </p:cNvSpPr>
            <p:nvPr/>
          </p:nvSpPr>
          <p:spPr bwMode="auto">
            <a:xfrm>
              <a:off x="6375400" y="1800225"/>
              <a:ext cx="254000" cy="360363"/>
            </a:xfrm>
            <a:custGeom>
              <a:avLst/>
              <a:gdLst/>
              <a:ahLst/>
              <a:cxnLst/>
              <a:rect l="0" t="0" r="r" b="b"/>
              <a:pathLst>
                <a:path w="531" h="754">
                  <a:moveTo>
                    <a:pt x="78" y="642"/>
                  </a:moveTo>
                  <a:cubicBezTo>
                    <a:pt x="78" y="743"/>
                    <a:pt x="78" y="743"/>
                    <a:pt x="78" y="743"/>
                  </a:cubicBezTo>
                  <a:cubicBezTo>
                    <a:pt x="0" y="743"/>
                    <a:pt x="0" y="743"/>
                    <a:pt x="0" y="743"/>
                  </a:cubicBezTo>
                  <a:cubicBezTo>
                    <a:pt x="0" y="0"/>
                    <a:pt x="0" y="0"/>
                    <a:pt x="0" y="0"/>
                  </a:cubicBezTo>
                  <a:cubicBezTo>
                    <a:pt x="78" y="0"/>
                    <a:pt x="78" y="0"/>
                    <a:pt x="78" y="0"/>
                  </a:cubicBezTo>
                  <a:cubicBezTo>
                    <a:pt x="78" y="322"/>
                    <a:pt x="78" y="322"/>
                    <a:pt x="78" y="322"/>
                  </a:cubicBezTo>
                  <a:cubicBezTo>
                    <a:pt x="121" y="259"/>
                    <a:pt x="183" y="205"/>
                    <a:pt x="280" y="205"/>
                  </a:cubicBezTo>
                  <a:cubicBezTo>
                    <a:pt x="406" y="205"/>
                    <a:pt x="531" y="305"/>
                    <a:pt x="531" y="478"/>
                  </a:cubicBezTo>
                  <a:cubicBezTo>
                    <a:pt x="531" y="480"/>
                    <a:pt x="531" y="480"/>
                    <a:pt x="531" y="480"/>
                  </a:cubicBezTo>
                  <a:cubicBezTo>
                    <a:pt x="531" y="652"/>
                    <a:pt x="407" y="754"/>
                    <a:pt x="280" y="754"/>
                  </a:cubicBezTo>
                  <a:cubicBezTo>
                    <a:pt x="182" y="754"/>
                    <a:pt x="119" y="701"/>
                    <a:pt x="78" y="642"/>
                  </a:cubicBezTo>
                  <a:close/>
                  <a:moveTo>
                    <a:pt x="451" y="481"/>
                  </a:moveTo>
                  <a:cubicBezTo>
                    <a:pt x="451" y="479"/>
                    <a:pt x="451" y="479"/>
                    <a:pt x="451" y="479"/>
                  </a:cubicBezTo>
                  <a:cubicBezTo>
                    <a:pt x="451" y="355"/>
                    <a:pt x="365" y="276"/>
                    <a:pt x="265" y="276"/>
                  </a:cubicBezTo>
                  <a:cubicBezTo>
                    <a:pt x="168" y="276"/>
                    <a:pt x="75" y="358"/>
                    <a:pt x="75" y="478"/>
                  </a:cubicBezTo>
                  <a:cubicBezTo>
                    <a:pt x="75" y="480"/>
                    <a:pt x="75" y="480"/>
                    <a:pt x="75" y="480"/>
                  </a:cubicBezTo>
                  <a:cubicBezTo>
                    <a:pt x="75" y="603"/>
                    <a:pt x="168" y="684"/>
                    <a:pt x="265" y="684"/>
                  </a:cubicBezTo>
                  <a:cubicBezTo>
                    <a:pt x="367" y="684"/>
                    <a:pt x="451" y="609"/>
                    <a:pt x="451" y="4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el 1"/>
          <p:cNvSpPr>
            <a:spLocks noGrp="1"/>
          </p:cNvSpPr>
          <p:nvPr>
            <p:ph type="title" hasCustomPrompt="1"/>
          </p:nvPr>
        </p:nvSpPr>
        <p:spPr>
          <a:xfrm>
            <a:off x="1691680" y="1556793"/>
            <a:ext cx="5472608" cy="3384376"/>
          </a:xfrm>
        </p:spPr>
        <p:txBody>
          <a:bodyPr anchor="ctr"/>
          <a:lstStyle>
            <a:lvl1pPr algn="ctr">
              <a:lnSpc>
                <a:spcPts val="4500"/>
              </a:lnSpc>
              <a:defRPr sz="4000" b="1" cap="all">
                <a:solidFill>
                  <a:schemeClr val="bg1"/>
                </a:solidFill>
              </a:defRPr>
            </a:lvl1pPr>
          </a:lstStyle>
          <a:p>
            <a:r>
              <a:rPr lang="en-US" dirty="0"/>
              <a:t>Klik her for at tilføje tekst</a:t>
            </a:r>
          </a:p>
        </p:txBody>
      </p:sp>
      <p:sp>
        <p:nvSpPr>
          <p:cNvPr id="4" name="Pladsholder til dato 3"/>
          <p:cNvSpPr>
            <a:spLocks noGrp="1"/>
          </p:cNvSpPr>
          <p:nvPr>
            <p:ph type="dt" sz="half" idx="10"/>
          </p:nvPr>
        </p:nvSpPr>
        <p:spPr/>
        <p:txBody>
          <a:bodyPr/>
          <a:lstStyle>
            <a:lvl1pPr>
              <a:defRPr>
                <a:solidFill>
                  <a:schemeClr val="bg1"/>
                </a:solidFill>
              </a:defRPr>
            </a:lvl1pPr>
          </a:lstStyle>
          <a:p>
            <a:fld id="{174915F8-A416-466B-97B4-3E8E02D262CD}" type="datetimeFigureOut">
              <a:rPr lang="en-US" dirty="0"/>
              <a:t>10/2/2015</a:t>
            </a:fld>
            <a:endParaRPr lang="en-US"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en-US" dirty="0"/>
              <a:t>
              </a:t>
            </a:r>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F3422BEA-4D31-4C39-B8C3-10D1386D54D5}" type="slidenum">
              <a:rPr lang="en-US" dirty="0"/>
              <a:pPr/>
              <a:t>‹nr.›</a:t>
            </a:fld>
            <a:endParaRPr lang="en-US" dirty="0"/>
          </a:p>
        </p:txBody>
      </p:sp>
    </p:spTree>
    <p:extLst>
      <p:ext uri="{BB962C8B-B14F-4D97-AF65-F5344CB8AC3E}">
        <p14:creationId xmlns:p14="http://schemas.microsoft.com/office/powerpoint/2010/main" val="236070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1691680" y="1556793"/>
            <a:ext cx="5472608" cy="3384376"/>
          </a:xfrm>
        </p:spPr>
        <p:txBody>
          <a:bodyPr anchor="ctr"/>
          <a:lstStyle>
            <a:lvl1pPr algn="l">
              <a:lnSpc>
                <a:spcPts val="4500"/>
              </a:lnSpc>
              <a:defRPr sz="4000" b="1" cap="all">
                <a:solidFill>
                  <a:schemeClr val="tx1"/>
                </a:solidFill>
              </a:defRPr>
            </a:lvl1pPr>
          </a:lstStyle>
          <a:p>
            <a:r>
              <a:rPr lang="da-DK" smtClean="0"/>
              <a:t>Klik for at redigere i master</a:t>
            </a:r>
            <a:endParaRPr lang="da-DK" dirty="0"/>
          </a:p>
        </p:txBody>
      </p:sp>
      <p:sp>
        <p:nvSpPr>
          <p:cNvPr id="3" name="Pladsholder til tekst 2"/>
          <p:cNvSpPr>
            <a:spLocks noGrp="1"/>
          </p:cNvSpPr>
          <p:nvPr>
            <p:ph type="body" idx="1" hasCustomPrompt="1"/>
          </p:nvPr>
        </p:nvSpPr>
        <p:spPr>
          <a:xfrm>
            <a:off x="1691680" y="6723137"/>
            <a:ext cx="5400600" cy="450279"/>
          </a:xfrm>
        </p:spPr>
        <p:txBody>
          <a:bodyPr anchor="b"/>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(Brødtekst benyttes ikke på dette dias)</a:t>
            </a:r>
          </a:p>
        </p:txBody>
      </p:sp>
      <p:sp>
        <p:nvSpPr>
          <p:cNvPr id="4" name="Pladsholder til dato 3"/>
          <p:cNvSpPr>
            <a:spLocks noGrp="1"/>
          </p:cNvSpPr>
          <p:nvPr>
            <p:ph type="dt" sz="half" idx="10"/>
          </p:nvPr>
        </p:nvSpPr>
        <p:spPr/>
        <p:txBody>
          <a:bodyPr/>
          <a:lstStyle>
            <a:lvl1pPr>
              <a:defRPr>
                <a:solidFill>
                  <a:schemeClr val="tx1"/>
                </a:solidFill>
              </a:defRPr>
            </a:lvl1pPr>
          </a:lstStyle>
          <a:p>
            <a:fld id="{F662A503-0A10-4000-A7DF-3E8CC5B06F48}" type="datetimeFigureOut">
              <a:rPr lang="da-DK" smtClean="0"/>
              <a:pPr/>
              <a:t>02-10-2015</a:t>
            </a:fld>
            <a:endParaRPr lang="da-DK"/>
          </a:p>
        </p:txBody>
      </p:sp>
      <p:sp>
        <p:nvSpPr>
          <p:cNvPr id="5" name="Pladsholder til sidefod 4"/>
          <p:cNvSpPr>
            <a:spLocks noGrp="1"/>
          </p:cNvSpPr>
          <p:nvPr>
            <p:ph type="ftr" sz="quarter" idx="11"/>
          </p:nvPr>
        </p:nvSpPr>
        <p:spPr/>
        <p:txBody>
          <a:bodyPr/>
          <a:lstStyle>
            <a:lvl1pPr>
              <a:defRPr>
                <a:solidFill>
                  <a:schemeClr val="tx1"/>
                </a:solidFill>
              </a:defRPr>
            </a:lvl1pPr>
          </a:lstStyle>
          <a:p>
            <a:endParaRPr lang="da-DK"/>
          </a:p>
        </p:txBody>
      </p:sp>
      <p:sp>
        <p:nvSpPr>
          <p:cNvPr id="6" name="Pladsholder til diasnummer 5"/>
          <p:cNvSpPr>
            <a:spLocks noGrp="1"/>
          </p:cNvSpPr>
          <p:nvPr>
            <p:ph type="sldNum" sz="quarter" idx="12"/>
          </p:nvPr>
        </p:nvSpPr>
        <p:spPr/>
        <p:txBody>
          <a:bodyPr/>
          <a:lstStyle>
            <a:lvl1pPr>
              <a:defRPr>
                <a:solidFill>
                  <a:schemeClr val="tx1"/>
                </a:solidFill>
              </a:defRPr>
            </a:lvl1pPr>
          </a:lstStyle>
          <a:p>
            <a:fld id="{F3422BEA-4D31-4C39-B8C3-10D1386D54D5}" type="slidenum">
              <a:rPr lang="da-DK" smtClean="0"/>
              <a:pPr/>
              <a:t>‹nr.›</a:t>
            </a:fld>
            <a:endParaRPr lang="da-DK"/>
          </a:p>
        </p:txBody>
      </p:sp>
    </p:spTree>
    <p:extLst>
      <p:ext uri="{BB962C8B-B14F-4D97-AF65-F5344CB8AC3E}">
        <p14:creationId xmlns:p14="http://schemas.microsoft.com/office/powerpoint/2010/main" val="1519217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KOMBIT Pause, Rød">
    <p:bg>
      <p:bgPr>
        <a:solidFill>
          <a:srgbClr val="C8102E"/>
        </a:solidFill>
        <a:effectLst/>
      </p:bgPr>
    </p:bg>
    <p:spTree>
      <p:nvGrpSpPr>
        <p:cNvPr id="1" name=""/>
        <p:cNvGrpSpPr/>
        <p:nvPr/>
      </p:nvGrpSpPr>
      <p:grpSpPr>
        <a:xfrm>
          <a:off x="0" y="0"/>
          <a:ext cx="0" cy="0"/>
          <a:chOff x="0" y="0"/>
          <a:chExt cx="0" cy="0"/>
        </a:xfrm>
      </p:grpSpPr>
      <p:grpSp>
        <p:nvGrpSpPr>
          <p:cNvPr id="43" name="Gruppe 42"/>
          <p:cNvGrpSpPr/>
          <p:nvPr/>
        </p:nvGrpSpPr>
        <p:grpSpPr>
          <a:xfrm>
            <a:off x="7127786" y="6063819"/>
            <a:ext cx="1504800" cy="476559"/>
            <a:chOff x="0" y="0"/>
            <a:chExt cx="6907213" cy="2160588"/>
          </a:xfrm>
          <a:solidFill>
            <a:schemeClr val="bg1"/>
          </a:solidFill>
        </p:grpSpPr>
        <p:sp>
          <p:nvSpPr>
            <p:cNvPr id="11" name="Freeform 5"/>
            <p:cNvSpPr>
              <a:spLocks/>
            </p:cNvSpPr>
            <p:nvPr/>
          </p:nvSpPr>
          <p:spPr bwMode="auto">
            <a:xfrm>
              <a:off x="0" y="20638"/>
              <a:ext cx="1103313" cy="1212850"/>
            </a:xfrm>
            <a:custGeom>
              <a:avLst/>
              <a:gdLst>
                <a:gd name="T0" fmla="*/ 0 w 695"/>
                <a:gd name="T1" fmla="*/ 0 h 764"/>
                <a:gd name="T2" fmla="*/ 168 w 695"/>
                <a:gd name="T3" fmla="*/ 0 h 764"/>
                <a:gd name="T4" fmla="*/ 168 w 695"/>
                <a:gd name="T5" fmla="*/ 334 h 764"/>
                <a:gd name="T6" fmla="*/ 478 w 695"/>
                <a:gd name="T7" fmla="*/ 0 h 764"/>
                <a:gd name="T8" fmla="*/ 680 w 695"/>
                <a:gd name="T9" fmla="*/ 0 h 764"/>
                <a:gd name="T10" fmla="*/ 370 w 695"/>
                <a:gd name="T11" fmla="*/ 324 h 764"/>
                <a:gd name="T12" fmla="*/ 695 w 695"/>
                <a:gd name="T13" fmla="*/ 764 h 764"/>
                <a:gd name="T14" fmla="*/ 493 w 695"/>
                <a:gd name="T15" fmla="*/ 764 h 764"/>
                <a:gd name="T16" fmla="*/ 256 w 695"/>
                <a:gd name="T17" fmla="*/ 439 h 764"/>
                <a:gd name="T18" fmla="*/ 168 w 695"/>
                <a:gd name="T19" fmla="*/ 530 h 764"/>
                <a:gd name="T20" fmla="*/ 168 w 695"/>
                <a:gd name="T21" fmla="*/ 764 h 764"/>
                <a:gd name="T22" fmla="*/ 0 w 695"/>
                <a:gd name="T23" fmla="*/ 764 h 764"/>
                <a:gd name="T24" fmla="*/ 0 w 695"/>
                <a:gd name="T2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5" h="764">
                  <a:moveTo>
                    <a:pt x="0" y="0"/>
                  </a:moveTo>
                  <a:lnTo>
                    <a:pt x="168" y="0"/>
                  </a:lnTo>
                  <a:lnTo>
                    <a:pt x="168" y="334"/>
                  </a:lnTo>
                  <a:lnTo>
                    <a:pt x="478" y="0"/>
                  </a:lnTo>
                  <a:lnTo>
                    <a:pt x="680" y="0"/>
                  </a:lnTo>
                  <a:lnTo>
                    <a:pt x="370" y="324"/>
                  </a:lnTo>
                  <a:lnTo>
                    <a:pt x="695" y="764"/>
                  </a:lnTo>
                  <a:lnTo>
                    <a:pt x="493" y="764"/>
                  </a:lnTo>
                  <a:lnTo>
                    <a:pt x="256" y="439"/>
                  </a:lnTo>
                  <a:lnTo>
                    <a:pt x="168" y="530"/>
                  </a:lnTo>
                  <a:lnTo>
                    <a:pt x="168" y="764"/>
                  </a:lnTo>
                  <a:lnTo>
                    <a:pt x="0" y="76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6"/>
            <p:cNvSpPr>
              <a:spLocks noEditPoints="1"/>
            </p:cNvSpPr>
            <p:nvPr/>
          </p:nvSpPr>
          <p:spPr bwMode="auto">
            <a:xfrm>
              <a:off x="1082675" y="0"/>
              <a:ext cx="1287463" cy="1254125"/>
            </a:xfrm>
            <a:custGeom>
              <a:avLst/>
              <a:gdLst>
                <a:gd name="T0" fmla="*/ 0 w 2694"/>
                <a:gd name="T1" fmla="*/ 1318 h 2621"/>
                <a:gd name="T2" fmla="*/ 0 w 2694"/>
                <a:gd name="T3" fmla="*/ 1311 h 2621"/>
                <a:gd name="T4" fmla="*/ 1351 w 2694"/>
                <a:gd name="T5" fmla="*/ 0 h 2621"/>
                <a:gd name="T6" fmla="*/ 2694 w 2694"/>
                <a:gd name="T7" fmla="*/ 1303 h 2621"/>
                <a:gd name="T8" fmla="*/ 2694 w 2694"/>
                <a:gd name="T9" fmla="*/ 1311 h 2621"/>
                <a:gd name="T10" fmla="*/ 1344 w 2694"/>
                <a:gd name="T11" fmla="*/ 2621 h 2621"/>
                <a:gd name="T12" fmla="*/ 0 w 2694"/>
                <a:gd name="T13" fmla="*/ 1318 h 2621"/>
                <a:gd name="T14" fmla="*/ 2111 w 2694"/>
                <a:gd name="T15" fmla="*/ 1318 h 2621"/>
                <a:gd name="T16" fmla="*/ 2111 w 2694"/>
                <a:gd name="T17" fmla="*/ 1311 h 2621"/>
                <a:gd name="T18" fmla="*/ 1344 w 2694"/>
                <a:gd name="T19" fmla="*/ 514 h 2621"/>
                <a:gd name="T20" fmla="*/ 583 w 2694"/>
                <a:gd name="T21" fmla="*/ 1303 h 2621"/>
                <a:gd name="T22" fmla="*/ 583 w 2694"/>
                <a:gd name="T23" fmla="*/ 1311 h 2621"/>
                <a:gd name="T24" fmla="*/ 1351 w 2694"/>
                <a:gd name="T25" fmla="*/ 2107 h 2621"/>
                <a:gd name="T26" fmla="*/ 2111 w 2694"/>
                <a:gd name="T27" fmla="*/ 1318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94" h="2621">
                  <a:moveTo>
                    <a:pt x="0" y="1318"/>
                  </a:moveTo>
                  <a:cubicBezTo>
                    <a:pt x="0" y="1311"/>
                    <a:pt x="0" y="1311"/>
                    <a:pt x="0" y="1311"/>
                  </a:cubicBezTo>
                  <a:cubicBezTo>
                    <a:pt x="0" y="590"/>
                    <a:pt x="569" y="0"/>
                    <a:pt x="1351" y="0"/>
                  </a:cubicBezTo>
                  <a:cubicBezTo>
                    <a:pt x="2133" y="0"/>
                    <a:pt x="2694" y="583"/>
                    <a:pt x="2694" y="1303"/>
                  </a:cubicBezTo>
                  <a:cubicBezTo>
                    <a:pt x="2694" y="1311"/>
                    <a:pt x="2694" y="1311"/>
                    <a:pt x="2694" y="1311"/>
                  </a:cubicBezTo>
                  <a:cubicBezTo>
                    <a:pt x="2694" y="2031"/>
                    <a:pt x="2126" y="2621"/>
                    <a:pt x="1344" y="2621"/>
                  </a:cubicBezTo>
                  <a:cubicBezTo>
                    <a:pt x="562" y="2621"/>
                    <a:pt x="0" y="2038"/>
                    <a:pt x="0" y="1318"/>
                  </a:cubicBezTo>
                  <a:close/>
                  <a:moveTo>
                    <a:pt x="2111" y="1318"/>
                  </a:moveTo>
                  <a:cubicBezTo>
                    <a:pt x="2111" y="1311"/>
                    <a:pt x="2111" y="1311"/>
                    <a:pt x="2111" y="1311"/>
                  </a:cubicBezTo>
                  <a:cubicBezTo>
                    <a:pt x="2111" y="876"/>
                    <a:pt x="1793" y="514"/>
                    <a:pt x="1344" y="514"/>
                  </a:cubicBezTo>
                  <a:cubicBezTo>
                    <a:pt x="895" y="514"/>
                    <a:pt x="583" y="869"/>
                    <a:pt x="583" y="1303"/>
                  </a:cubicBezTo>
                  <a:cubicBezTo>
                    <a:pt x="583" y="1311"/>
                    <a:pt x="583" y="1311"/>
                    <a:pt x="583" y="1311"/>
                  </a:cubicBezTo>
                  <a:cubicBezTo>
                    <a:pt x="583" y="1745"/>
                    <a:pt x="902" y="2107"/>
                    <a:pt x="1351" y="2107"/>
                  </a:cubicBezTo>
                  <a:cubicBezTo>
                    <a:pt x="1800" y="2107"/>
                    <a:pt x="2111" y="1752"/>
                    <a:pt x="2111" y="13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7"/>
            <p:cNvSpPr>
              <a:spLocks/>
            </p:cNvSpPr>
            <p:nvPr/>
          </p:nvSpPr>
          <p:spPr bwMode="auto">
            <a:xfrm>
              <a:off x="2597150" y="20638"/>
              <a:ext cx="1211263" cy="1212850"/>
            </a:xfrm>
            <a:custGeom>
              <a:avLst/>
              <a:gdLst>
                <a:gd name="T0" fmla="*/ 0 w 763"/>
                <a:gd name="T1" fmla="*/ 0 h 764"/>
                <a:gd name="T2" fmla="*/ 181 w 763"/>
                <a:gd name="T3" fmla="*/ 0 h 764"/>
                <a:gd name="T4" fmla="*/ 381 w 763"/>
                <a:gd name="T5" fmla="*/ 323 h 764"/>
                <a:gd name="T6" fmla="*/ 582 w 763"/>
                <a:gd name="T7" fmla="*/ 0 h 764"/>
                <a:gd name="T8" fmla="*/ 763 w 763"/>
                <a:gd name="T9" fmla="*/ 0 h 764"/>
                <a:gd name="T10" fmla="*/ 763 w 763"/>
                <a:gd name="T11" fmla="*/ 764 h 764"/>
                <a:gd name="T12" fmla="*/ 596 w 763"/>
                <a:gd name="T13" fmla="*/ 764 h 764"/>
                <a:gd name="T14" fmla="*/ 596 w 763"/>
                <a:gd name="T15" fmla="*/ 265 h 764"/>
                <a:gd name="T16" fmla="*/ 381 w 763"/>
                <a:gd name="T17" fmla="*/ 592 h 764"/>
                <a:gd name="T18" fmla="*/ 377 w 763"/>
                <a:gd name="T19" fmla="*/ 592 h 764"/>
                <a:gd name="T20" fmla="*/ 164 w 763"/>
                <a:gd name="T21" fmla="*/ 269 h 764"/>
                <a:gd name="T22" fmla="*/ 164 w 763"/>
                <a:gd name="T23" fmla="*/ 764 h 764"/>
                <a:gd name="T24" fmla="*/ 0 w 763"/>
                <a:gd name="T25" fmla="*/ 764 h 764"/>
                <a:gd name="T26" fmla="*/ 0 w 763"/>
                <a:gd name="T27"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3" h="764">
                  <a:moveTo>
                    <a:pt x="0" y="0"/>
                  </a:moveTo>
                  <a:lnTo>
                    <a:pt x="181" y="0"/>
                  </a:lnTo>
                  <a:lnTo>
                    <a:pt x="381" y="323"/>
                  </a:lnTo>
                  <a:lnTo>
                    <a:pt x="582" y="0"/>
                  </a:lnTo>
                  <a:lnTo>
                    <a:pt x="763" y="0"/>
                  </a:lnTo>
                  <a:lnTo>
                    <a:pt x="763" y="764"/>
                  </a:lnTo>
                  <a:lnTo>
                    <a:pt x="596" y="764"/>
                  </a:lnTo>
                  <a:lnTo>
                    <a:pt x="596" y="265"/>
                  </a:lnTo>
                  <a:lnTo>
                    <a:pt x="381" y="592"/>
                  </a:lnTo>
                  <a:lnTo>
                    <a:pt x="377" y="592"/>
                  </a:lnTo>
                  <a:lnTo>
                    <a:pt x="164" y="269"/>
                  </a:lnTo>
                  <a:lnTo>
                    <a:pt x="164" y="764"/>
                  </a:lnTo>
                  <a:lnTo>
                    <a:pt x="0" y="76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8"/>
            <p:cNvSpPr>
              <a:spLocks noEditPoints="1"/>
            </p:cNvSpPr>
            <p:nvPr/>
          </p:nvSpPr>
          <p:spPr bwMode="auto">
            <a:xfrm>
              <a:off x="4103688" y="20638"/>
              <a:ext cx="1030288" cy="1212850"/>
            </a:xfrm>
            <a:custGeom>
              <a:avLst/>
              <a:gdLst>
                <a:gd name="T0" fmla="*/ 0 w 2155"/>
                <a:gd name="T1" fmla="*/ 0 h 2535"/>
                <a:gd name="T2" fmla="*/ 1177 w 2155"/>
                <a:gd name="T3" fmla="*/ 0 h 2535"/>
                <a:gd name="T4" fmla="*/ 1840 w 2155"/>
                <a:gd name="T5" fmla="*/ 225 h 2535"/>
                <a:gd name="T6" fmla="*/ 2013 w 2155"/>
                <a:gd name="T7" fmla="*/ 656 h 2535"/>
                <a:gd name="T8" fmla="*/ 2013 w 2155"/>
                <a:gd name="T9" fmla="*/ 663 h 2535"/>
                <a:gd name="T10" fmla="*/ 1680 w 2155"/>
                <a:gd name="T11" fmla="*/ 1210 h 2535"/>
                <a:gd name="T12" fmla="*/ 2155 w 2155"/>
                <a:gd name="T13" fmla="*/ 1832 h 2535"/>
                <a:gd name="T14" fmla="*/ 2155 w 2155"/>
                <a:gd name="T15" fmla="*/ 1840 h 2535"/>
                <a:gd name="T16" fmla="*/ 1206 w 2155"/>
                <a:gd name="T17" fmla="*/ 2535 h 2535"/>
                <a:gd name="T18" fmla="*/ 0 w 2155"/>
                <a:gd name="T19" fmla="*/ 2535 h 2535"/>
                <a:gd name="T20" fmla="*/ 0 w 2155"/>
                <a:gd name="T21" fmla="*/ 0 h 2535"/>
                <a:gd name="T22" fmla="*/ 1459 w 2155"/>
                <a:gd name="T23" fmla="*/ 750 h 2535"/>
                <a:gd name="T24" fmla="*/ 1094 w 2155"/>
                <a:gd name="T25" fmla="*/ 489 h 2535"/>
                <a:gd name="T26" fmla="*/ 543 w 2155"/>
                <a:gd name="T27" fmla="*/ 489 h 2535"/>
                <a:gd name="T28" fmla="*/ 543 w 2155"/>
                <a:gd name="T29" fmla="*/ 1025 h 2535"/>
                <a:gd name="T30" fmla="*/ 1058 w 2155"/>
                <a:gd name="T31" fmla="*/ 1025 h 2535"/>
                <a:gd name="T32" fmla="*/ 1459 w 2155"/>
                <a:gd name="T33" fmla="*/ 757 h 2535"/>
                <a:gd name="T34" fmla="*/ 1459 w 2155"/>
                <a:gd name="T35" fmla="*/ 750 h 2535"/>
                <a:gd name="T36" fmla="*/ 1188 w 2155"/>
                <a:gd name="T37" fmla="*/ 1488 h 2535"/>
                <a:gd name="T38" fmla="*/ 543 w 2155"/>
                <a:gd name="T39" fmla="*/ 1488 h 2535"/>
                <a:gd name="T40" fmla="*/ 543 w 2155"/>
                <a:gd name="T41" fmla="*/ 2046 h 2535"/>
                <a:gd name="T42" fmla="*/ 1206 w 2155"/>
                <a:gd name="T43" fmla="*/ 2046 h 2535"/>
                <a:gd name="T44" fmla="*/ 1601 w 2155"/>
                <a:gd name="T45" fmla="*/ 1771 h 2535"/>
                <a:gd name="T46" fmla="*/ 1601 w 2155"/>
                <a:gd name="T47" fmla="*/ 1764 h 2535"/>
                <a:gd name="T48" fmla="*/ 1188 w 2155"/>
                <a:gd name="T49" fmla="*/ 1488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55" h="2535">
                  <a:moveTo>
                    <a:pt x="0" y="0"/>
                  </a:moveTo>
                  <a:cubicBezTo>
                    <a:pt x="1177" y="0"/>
                    <a:pt x="1177" y="0"/>
                    <a:pt x="1177" y="0"/>
                  </a:cubicBezTo>
                  <a:cubicBezTo>
                    <a:pt x="1467" y="0"/>
                    <a:pt x="1695" y="80"/>
                    <a:pt x="1840" y="225"/>
                  </a:cubicBezTo>
                  <a:cubicBezTo>
                    <a:pt x="1955" y="341"/>
                    <a:pt x="2013" y="482"/>
                    <a:pt x="2013" y="656"/>
                  </a:cubicBezTo>
                  <a:cubicBezTo>
                    <a:pt x="2013" y="663"/>
                    <a:pt x="2013" y="663"/>
                    <a:pt x="2013" y="663"/>
                  </a:cubicBezTo>
                  <a:cubicBezTo>
                    <a:pt x="2013" y="949"/>
                    <a:pt x="1861" y="1108"/>
                    <a:pt x="1680" y="1210"/>
                  </a:cubicBezTo>
                  <a:cubicBezTo>
                    <a:pt x="1974" y="1322"/>
                    <a:pt x="2155" y="1492"/>
                    <a:pt x="2155" y="1832"/>
                  </a:cubicBezTo>
                  <a:cubicBezTo>
                    <a:pt x="2155" y="1840"/>
                    <a:pt x="2155" y="1840"/>
                    <a:pt x="2155" y="1840"/>
                  </a:cubicBezTo>
                  <a:cubicBezTo>
                    <a:pt x="2155" y="2303"/>
                    <a:pt x="1778" y="2535"/>
                    <a:pt x="1206" y="2535"/>
                  </a:cubicBezTo>
                  <a:cubicBezTo>
                    <a:pt x="0" y="2535"/>
                    <a:pt x="0" y="2535"/>
                    <a:pt x="0" y="2535"/>
                  </a:cubicBezTo>
                  <a:lnTo>
                    <a:pt x="0" y="0"/>
                  </a:lnTo>
                  <a:close/>
                  <a:moveTo>
                    <a:pt x="1459" y="750"/>
                  </a:moveTo>
                  <a:cubicBezTo>
                    <a:pt x="1459" y="583"/>
                    <a:pt x="1329" y="489"/>
                    <a:pt x="1094" y="489"/>
                  </a:cubicBezTo>
                  <a:cubicBezTo>
                    <a:pt x="543" y="489"/>
                    <a:pt x="543" y="489"/>
                    <a:pt x="543" y="489"/>
                  </a:cubicBezTo>
                  <a:cubicBezTo>
                    <a:pt x="543" y="1025"/>
                    <a:pt x="543" y="1025"/>
                    <a:pt x="543" y="1025"/>
                  </a:cubicBezTo>
                  <a:cubicBezTo>
                    <a:pt x="1058" y="1025"/>
                    <a:pt x="1058" y="1025"/>
                    <a:pt x="1058" y="1025"/>
                  </a:cubicBezTo>
                  <a:cubicBezTo>
                    <a:pt x="1304" y="1025"/>
                    <a:pt x="1459" y="945"/>
                    <a:pt x="1459" y="757"/>
                  </a:cubicBezTo>
                  <a:lnTo>
                    <a:pt x="1459" y="750"/>
                  </a:lnTo>
                  <a:close/>
                  <a:moveTo>
                    <a:pt x="1188" y="1488"/>
                  </a:moveTo>
                  <a:cubicBezTo>
                    <a:pt x="543" y="1488"/>
                    <a:pt x="543" y="1488"/>
                    <a:pt x="543" y="1488"/>
                  </a:cubicBezTo>
                  <a:cubicBezTo>
                    <a:pt x="543" y="2046"/>
                    <a:pt x="543" y="2046"/>
                    <a:pt x="543" y="2046"/>
                  </a:cubicBezTo>
                  <a:cubicBezTo>
                    <a:pt x="1206" y="2046"/>
                    <a:pt x="1206" y="2046"/>
                    <a:pt x="1206" y="2046"/>
                  </a:cubicBezTo>
                  <a:cubicBezTo>
                    <a:pt x="1452" y="2046"/>
                    <a:pt x="1601" y="1959"/>
                    <a:pt x="1601" y="1771"/>
                  </a:cubicBezTo>
                  <a:cubicBezTo>
                    <a:pt x="1601" y="1764"/>
                    <a:pt x="1601" y="1764"/>
                    <a:pt x="1601" y="1764"/>
                  </a:cubicBezTo>
                  <a:cubicBezTo>
                    <a:pt x="1601" y="1593"/>
                    <a:pt x="1474" y="1488"/>
                    <a:pt x="1188" y="14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9"/>
            <p:cNvSpPr>
              <a:spLocks/>
            </p:cNvSpPr>
            <p:nvPr/>
          </p:nvSpPr>
          <p:spPr bwMode="auto">
            <a:xfrm>
              <a:off x="5903913" y="17463"/>
              <a:ext cx="1003300" cy="1212850"/>
            </a:xfrm>
            <a:custGeom>
              <a:avLst/>
              <a:gdLst>
                <a:gd name="T0" fmla="*/ 232 w 632"/>
                <a:gd name="T1" fmla="*/ 155 h 764"/>
                <a:gd name="T2" fmla="*/ 0 w 632"/>
                <a:gd name="T3" fmla="*/ 155 h 764"/>
                <a:gd name="T4" fmla="*/ 0 w 632"/>
                <a:gd name="T5" fmla="*/ 0 h 764"/>
                <a:gd name="T6" fmla="*/ 632 w 632"/>
                <a:gd name="T7" fmla="*/ 0 h 764"/>
                <a:gd name="T8" fmla="*/ 632 w 632"/>
                <a:gd name="T9" fmla="*/ 155 h 764"/>
                <a:gd name="T10" fmla="*/ 400 w 632"/>
                <a:gd name="T11" fmla="*/ 155 h 764"/>
                <a:gd name="T12" fmla="*/ 400 w 632"/>
                <a:gd name="T13" fmla="*/ 764 h 764"/>
                <a:gd name="T14" fmla="*/ 232 w 632"/>
                <a:gd name="T15" fmla="*/ 764 h 764"/>
                <a:gd name="T16" fmla="*/ 232 w 632"/>
                <a:gd name="T17" fmla="*/ 15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764">
                  <a:moveTo>
                    <a:pt x="232" y="155"/>
                  </a:moveTo>
                  <a:lnTo>
                    <a:pt x="0" y="155"/>
                  </a:lnTo>
                  <a:lnTo>
                    <a:pt x="0" y="0"/>
                  </a:lnTo>
                  <a:lnTo>
                    <a:pt x="632" y="0"/>
                  </a:lnTo>
                  <a:lnTo>
                    <a:pt x="632" y="155"/>
                  </a:lnTo>
                  <a:lnTo>
                    <a:pt x="400" y="155"/>
                  </a:lnTo>
                  <a:lnTo>
                    <a:pt x="400" y="764"/>
                  </a:lnTo>
                  <a:lnTo>
                    <a:pt x="232" y="764"/>
                  </a:lnTo>
                  <a:lnTo>
                    <a:pt x="232"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Rectangle 10"/>
            <p:cNvSpPr>
              <a:spLocks noChangeArrowheads="1"/>
            </p:cNvSpPr>
            <p:nvPr/>
          </p:nvSpPr>
          <p:spPr bwMode="auto">
            <a:xfrm>
              <a:off x="5373688" y="966788"/>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Rectangle 11"/>
            <p:cNvSpPr>
              <a:spLocks noChangeArrowheads="1"/>
            </p:cNvSpPr>
            <p:nvPr/>
          </p:nvSpPr>
          <p:spPr bwMode="auto">
            <a:xfrm>
              <a:off x="5373688" y="20638"/>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Rectangle 12"/>
            <p:cNvSpPr>
              <a:spLocks noChangeArrowheads="1"/>
            </p:cNvSpPr>
            <p:nvPr/>
          </p:nvSpPr>
          <p:spPr bwMode="auto">
            <a:xfrm>
              <a:off x="5373688" y="493713"/>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13"/>
            <p:cNvSpPr>
              <a:spLocks/>
            </p:cNvSpPr>
            <p:nvPr/>
          </p:nvSpPr>
          <p:spPr bwMode="auto">
            <a:xfrm>
              <a:off x="6350" y="1814513"/>
              <a:ext cx="290513" cy="341313"/>
            </a:xfrm>
            <a:custGeom>
              <a:avLst/>
              <a:gdLst>
                <a:gd name="T0" fmla="*/ 0 w 183"/>
                <a:gd name="T1" fmla="*/ 0 h 215"/>
                <a:gd name="T2" fmla="*/ 24 w 183"/>
                <a:gd name="T3" fmla="*/ 0 h 215"/>
                <a:gd name="T4" fmla="*/ 24 w 183"/>
                <a:gd name="T5" fmla="*/ 128 h 215"/>
                <a:gd name="T6" fmla="*/ 148 w 183"/>
                <a:gd name="T7" fmla="*/ 0 h 215"/>
                <a:gd name="T8" fmla="*/ 179 w 183"/>
                <a:gd name="T9" fmla="*/ 0 h 215"/>
                <a:gd name="T10" fmla="*/ 87 w 183"/>
                <a:gd name="T11" fmla="*/ 94 h 215"/>
                <a:gd name="T12" fmla="*/ 183 w 183"/>
                <a:gd name="T13" fmla="*/ 215 h 215"/>
                <a:gd name="T14" fmla="*/ 153 w 183"/>
                <a:gd name="T15" fmla="*/ 215 h 215"/>
                <a:gd name="T16" fmla="*/ 70 w 183"/>
                <a:gd name="T17" fmla="*/ 111 h 215"/>
                <a:gd name="T18" fmla="*/ 24 w 183"/>
                <a:gd name="T19" fmla="*/ 157 h 215"/>
                <a:gd name="T20" fmla="*/ 24 w 183"/>
                <a:gd name="T21" fmla="*/ 215 h 215"/>
                <a:gd name="T22" fmla="*/ 0 w 183"/>
                <a:gd name="T23" fmla="*/ 215 h 215"/>
                <a:gd name="T24" fmla="*/ 0 w 183"/>
                <a:gd name="T2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 h="215">
                  <a:moveTo>
                    <a:pt x="0" y="0"/>
                  </a:moveTo>
                  <a:lnTo>
                    <a:pt x="24" y="0"/>
                  </a:lnTo>
                  <a:lnTo>
                    <a:pt x="24" y="128"/>
                  </a:lnTo>
                  <a:lnTo>
                    <a:pt x="148" y="0"/>
                  </a:lnTo>
                  <a:lnTo>
                    <a:pt x="179" y="0"/>
                  </a:lnTo>
                  <a:lnTo>
                    <a:pt x="87" y="94"/>
                  </a:lnTo>
                  <a:lnTo>
                    <a:pt x="183" y="215"/>
                  </a:lnTo>
                  <a:lnTo>
                    <a:pt x="153" y="215"/>
                  </a:lnTo>
                  <a:lnTo>
                    <a:pt x="70" y="111"/>
                  </a:lnTo>
                  <a:lnTo>
                    <a:pt x="24" y="157"/>
                  </a:lnTo>
                  <a:lnTo>
                    <a:pt x="24" y="215"/>
                  </a:lnTo>
                  <a:lnTo>
                    <a:pt x="0" y="21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14"/>
            <p:cNvSpPr>
              <a:spLocks noEditPoints="1"/>
            </p:cNvSpPr>
            <p:nvPr/>
          </p:nvSpPr>
          <p:spPr bwMode="auto">
            <a:xfrm>
              <a:off x="320675" y="1898650"/>
              <a:ext cx="261938" cy="261938"/>
            </a:xfrm>
            <a:custGeom>
              <a:avLst/>
              <a:gdLst>
                <a:gd name="T0" fmla="*/ 0 w 549"/>
                <a:gd name="T1" fmla="*/ 277 h 550"/>
                <a:gd name="T2" fmla="*/ 0 w 549"/>
                <a:gd name="T3" fmla="*/ 275 h 550"/>
                <a:gd name="T4" fmla="*/ 275 w 549"/>
                <a:gd name="T5" fmla="*/ 0 h 550"/>
                <a:gd name="T6" fmla="*/ 549 w 549"/>
                <a:gd name="T7" fmla="*/ 273 h 550"/>
                <a:gd name="T8" fmla="*/ 549 w 549"/>
                <a:gd name="T9" fmla="*/ 275 h 550"/>
                <a:gd name="T10" fmla="*/ 273 w 549"/>
                <a:gd name="T11" fmla="*/ 550 h 550"/>
                <a:gd name="T12" fmla="*/ 0 w 549"/>
                <a:gd name="T13" fmla="*/ 277 h 550"/>
                <a:gd name="T14" fmla="*/ 468 w 549"/>
                <a:gd name="T15" fmla="*/ 277 h 550"/>
                <a:gd name="T16" fmla="*/ 468 w 549"/>
                <a:gd name="T17" fmla="*/ 275 h 550"/>
                <a:gd name="T18" fmla="*/ 273 w 549"/>
                <a:gd name="T19" fmla="*/ 70 h 550"/>
                <a:gd name="T20" fmla="*/ 80 w 549"/>
                <a:gd name="T21" fmla="*/ 273 h 550"/>
                <a:gd name="T22" fmla="*/ 80 w 549"/>
                <a:gd name="T23" fmla="*/ 275 h 550"/>
                <a:gd name="T24" fmla="*/ 275 w 549"/>
                <a:gd name="T25" fmla="*/ 480 h 550"/>
                <a:gd name="T26" fmla="*/ 468 w 549"/>
                <a:gd name="T27" fmla="*/ 27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9" h="550">
                  <a:moveTo>
                    <a:pt x="0" y="277"/>
                  </a:moveTo>
                  <a:cubicBezTo>
                    <a:pt x="0" y="275"/>
                    <a:pt x="0" y="275"/>
                    <a:pt x="0" y="275"/>
                  </a:cubicBezTo>
                  <a:cubicBezTo>
                    <a:pt x="0" y="127"/>
                    <a:pt x="116" y="0"/>
                    <a:pt x="275" y="0"/>
                  </a:cubicBezTo>
                  <a:cubicBezTo>
                    <a:pt x="433" y="0"/>
                    <a:pt x="549" y="125"/>
                    <a:pt x="549" y="273"/>
                  </a:cubicBezTo>
                  <a:cubicBezTo>
                    <a:pt x="549" y="275"/>
                    <a:pt x="549" y="275"/>
                    <a:pt x="549" y="275"/>
                  </a:cubicBezTo>
                  <a:cubicBezTo>
                    <a:pt x="549" y="424"/>
                    <a:pt x="432" y="550"/>
                    <a:pt x="273" y="550"/>
                  </a:cubicBezTo>
                  <a:cubicBezTo>
                    <a:pt x="115" y="550"/>
                    <a:pt x="0" y="426"/>
                    <a:pt x="0" y="277"/>
                  </a:cubicBezTo>
                  <a:close/>
                  <a:moveTo>
                    <a:pt x="468" y="277"/>
                  </a:moveTo>
                  <a:cubicBezTo>
                    <a:pt x="468" y="275"/>
                    <a:pt x="468" y="275"/>
                    <a:pt x="468" y="275"/>
                  </a:cubicBezTo>
                  <a:cubicBezTo>
                    <a:pt x="468" y="162"/>
                    <a:pt x="384" y="70"/>
                    <a:pt x="273" y="70"/>
                  </a:cubicBezTo>
                  <a:cubicBezTo>
                    <a:pt x="159" y="70"/>
                    <a:pt x="80" y="162"/>
                    <a:pt x="80" y="273"/>
                  </a:cubicBezTo>
                  <a:cubicBezTo>
                    <a:pt x="80" y="275"/>
                    <a:pt x="80" y="275"/>
                    <a:pt x="80" y="275"/>
                  </a:cubicBezTo>
                  <a:cubicBezTo>
                    <a:pt x="80" y="388"/>
                    <a:pt x="164" y="480"/>
                    <a:pt x="275" y="480"/>
                  </a:cubicBezTo>
                  <a:cubicBezTo>
                    <a:pt x="389" y="480"/>
                    <a:pt x="468" y="388"/>
                    <a:pt x="468"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15"/>
            <p:cNvSpPr>
              <a:spLocks/>
            </p:cNvSpPr>
            <p:nvPr/>
          </p:nvSpPr>
          <p:spPr bwMode="auto">
            <a:xfrm>
              <a:off x="649288" y="1898650"/>
              <a:ext cx="382588" cy="257175"/>
            </a:xfrm>
            <a:custGeom>
              <a:avLst/>
              <a:gdLst>
                <a:gd name="T0" fmla="*/ 0 w 799"/>
                <a:gd name="T1" fmla="*/ 12 h 538"/>
                <a:gd name="T2" fmla="*/ 79 w 799"/>
                <a:gd name="T3" fmla="*/ 12 h 538"/>
                <a:gd name="T4" fmla="*/ 79 w 799"/>
                <a:gd name="T5" fmla="*/ 100 h 538"/>
                <a:gd name="T6" fmla="*/ 249 w 799"/>
                <a:gd name="T7" fmla="*/ 0 h 538"/>
                <a:gd name="T8" fmla="*/ 418 w 799"/>
                <a:gd name="T9" fmla="*/ 105 h 538"/>
                <a:gd name="T10" fmla="*/ 603 w 799"/>
                <a:gd name="T11" fmla="*/ 0 h 538"/>
                <a:gd name="T12" fmla="*/ 799 w 799"/>
                <a:gd name="T13" fmla="*/ 212 h 538"/>
                <a:gd name="T14" fmla="*/ 799 w 799"/>
                <a:gd name="T15" fmla="*/ 538 h 538"/>
                <a:gd name="T16" fmla="*/ 720 w 799"/>
                <a:gd name="T17" fmla="*/ 538 h 538"/>
                <a:gd name="T18" fmla="*/ 720 w 799"/>
                <a:gd name="T19" fmla="*/ 230 h 538"/>
                <a:gd name="T20" fmla="*/ 584 w 799"/>
                <a:gd name="T21" fmla="*/ 72 h 538"/>
                <a:gd name="T22" fmla="*/ 439 w 799"/>
                <a:gd name="T23" fmla="*/ 235 h 538"/>
                <a:gd name="T24" fmla="*/ 439 w 799"/>
                <a:gd name="T25" fmla="*/ 538 h 538"/>
                <a:gd name="T26" fmla="*/ 361 w 799"/>
                <a:gd name="T27" fmla="*/ 538 h 538"/>
                <a:gd name="T28" fmla="*/ 361 w 799"/>
                <a:gd name="T29" fmla="*/ 228 h 538"/>
                <a:gd name="T30" fmla="*/ 225 w 799"/>
                <a:gd name="T31" fmla="*/ 72 h 538"/>
                <a:gd name="T32" fmla="*/ 79 w 799"/>
                <a:gd name="T33" fmla="*/ 238 h 538"/>
                <a:gd name="T34" fmla="*/ 79 w 799"/>
                <a:gd name="T35" fmla="*/ 538 h 538"/>
                <a:gd name="T36" fmla="*/ 0 w 799"/>
                <a:gd name="T37" fmla="*/ 538 h 538"/>
                <a:gd name="T38" fmla="*/ 0 w 799"/>
                <a:gd name="T39"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9" h="538">
                  <a:moveTo>
                    <a:pt x="0" y="12"/>
                  </a:moveTo>
                  <a:cubicBezTo>
                    <a:pt x="79" y="12"/>
                    <a:pt x="79" y="12"/>
                    <a:pt x="79" y="12"/>
                  </a:cubicBezTo>
                  <a:cubicBezTo>
                    <a:pt x="79" y="100"/>
                    <a:pt x="79" y="100"/>
                    <a:pt x="79" y="100"/>
                  </a:cubicBezTo>
                  <a:cubicBezTo>
                    <a:pt x="113" y="48"/>
                    <a:pt x="160" y="0"/>
                    <a:pt x="249" y="0"/>
                  </a:cubicBezTo>
                  <a:cubicBezTo>
                    <a:pt x="334" y="0"/>
                    <a:pt x="389" y="46"/>
                    <a:pt x="418" y="105"/>
                  </a:cubicBezTo>
                  <a:cubicBezTo>
                    <a:pt x="456" y="47"/>
                    <a:pt x="512" y="0"/>
                    <a:pt x="603" y="0"/>
                  </a:cubicBezTo>
                  <a:cubicBezTo>
                    <a:pt x="725" y="0"/>
                    <a:pt x="799" y="82"/>
                    <a:pt x="799" y="212"/>
                  </a:cubicBezTo>
                  <a:cubicBezTo>
                    <a:pt x="799" y="538"/>
                    <a:pt x="799" y="538"/>
                    <a:pt x="799" y="538"/>
                  </a:cubicBezTo>
                  <a:cubicBezTo>
                    <a:pt x="720" y="538"/>
                    <a:pt x="720" y="538"/>
                    <a:pt x="720" y="538"/>
                  </a:cubicBezTo>
                  <a:cubicBezTo>
                    <a:pt x="720" y="230"/>
                    <a:pt x="720" y="230"/>
                    <a:pt x="720" y="230"/>
                  </a:cubicBezTo>
                  <a:cubicBezTo>
                    <a:pt x="720" y="129"/>
                    <a:pt x="670" y="72"/>
                    <a:pt x="584" y="72"/>
                  </a:cubicBezTo>
                  <a:cubicBezTo>
                    <a:pt x="505"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9" y="141"/>
                    <a:pt x="79" y="238"/>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16"/>
            <p:cNvSpPr>
              <a:spLocks/>
            </p:cNvSpPr>
            <p:nvPr/>
          </p:nvSpPr>
          <p:spPr bwMode="auto">
            <a:xfrm>
              <a:off x="1112838" y="1898650"/>
              <a:ext cx="382588" cy="257175"/>
            </a:xfrm>
            <a:custGeom>
              <a:avLst/>
              <a:gdLst>
                <a:gd name="T0" fmla="*/ 0 w 799"/>
                <a:gd name="T1" fmla="*/ 12 h 538"/>
                <a:gd name="T2" fmla="*/ 78 w 799"/>
                <a:gd name="T3" fmla="*/ 12 h 538"/>
                <a:gd name="T4" fmla="*/ 78 w 799"/>
                <a:gd name="T5" fmla="*/ 100 h 538"/>
                <a:gd name="T6" fmla="*/ 249 w 799"/>
                <a:gd name="T7" fmla="*/ 0 h 538"/>
                <a:gd name="T8" fmla="*/ 418 w 799"/>
                <a:gd name="T9" fmla="*/ 105 h 538"/>
                <a:gd name="T10" fmla="*/ 603 w 799"/>
                <a:gd name="T11" fmla="*/ 0 h 538"/>
                <a:gd name="T12" fmla="*/ 799 w 799"/>
                <a:gd name="T13" fmla="*/ 212 h 538"/>
                <a:gd name="T14" fmla="*/ 799 w 799"/>
                <a:gd name="T15" fmla="*/ 538 h 538"/>
                <a:gd name="T16" fmla="*/ 720 w 799"/>
                <a:gd name="T17" fmla="*/ 538 h 538"/>
                <a:gd name="T18" fmla="*/ 720 w 799"/>
                <a:gd name="T19" fmla="*/ 230 h 538"/>
                <a:gd name="T20" fmla="*/ 584 w 799"/>
                <a:gd name="T21" fmla="*/ 72 h 538"/>
                <a:gd name="T22" fmla="*/ 439 w 799"/>
                <a:gd name="T23" fmla="*/ 235 h 538"/>
                <a:gd name="T24" fmla="*/ 439 w 799"/>
                <a:gd name="T25" fmla="*/ 538 h 538"/>
                <a:gd name="T26" fmla="*/ 361 w 799"/>
                <a:gd name="T27" fmla="*/ 538 h 538"/>
                <a:gd name="T28" fmla="*/ 361 w 799"/>
                <a:gd name="T29" fmla="*/ 228 h 538"/>
                <a:gd name="T30" fmla="*/ 225 w 799"/>
                <a:gd name="T31" fmla="*/ 72 h 538"/>
                <a:gd name="T32" fmla="*/ 78 w 799"/>
                <a:gd name="T33" fmla="*/ 238 h 538"/>
                <a:gd name="T34" fmla="*/ 78 w 799"/>
                <a:gd name="T35" fmla="*/ 538 h 538"/>
                <a:gd name="T36" fmla="*/ 0 w 799"/>
                <a:gd name="T37" fmla="*/ 538 h 538"/>
                <a:gd name="T38" fmla="*/ 0 w 799"/>
                <a:gd name="T39"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9" h="538">
                  <a:moveTo>
                    <a:pt x="0" y="12"/>
                  </a:moveTo>
                  <a:cubicBezTo>
                    <a:pt x="78" y="12"/>
                    <a:pt x="78" y="12"/>
                    <a:pt x="78" y="12"/>
                  </a:cubicBezTo>
                  <a:cubicBezTo>
                    <a:pt x="78" y="100"/>
                    <a:pt x="78" y="100"/>
                    <a:pt x="78" y="100"/>
                  </a:cubicBezTo>
                  <a:cubicBezTo>
                    <a:pt x="113" y="48"/>
                    <a:pt x="160" y="0"/>
                    <a:pt x="249" y="0"/>
                  </a:cubicBezTo>
                  <a:cubicBezTo>
                    <a:pt x="334" y="0"/>
                    <a:pt x="389" y="46"/>
                    <a:pt x="418" y="105"/>
                  </a:cubicBezTo>
                  <a:cubicBezTo>
                    <a:pt x="455" y="47"/>
                    <a:pt x="511" y="0"/>
                    <a:pt x="603" y="0"/>
                  </a:cubicBezTo>
                  <a:cubicBezTo>
                    <a:pt x="724" y="0"/>
                    <a:pt x="799" y="82"/>
                    <a:pt x="799" y="212"/>
                  </a:cubicBezTo>
                  <a:cubicBezTo>
                    <a:pt x="799" y="538"/>
                    <a:pt x="799" y="538"/>
                    <a:pt x="799" y="538"/>
                  </a:cubicBezTo>
                  <a:cubicBezTo>
                    <a:pt x="720" y="538"/>
                    <a:pt x="720" y="538"/>
                    <a:pt x="720" y="538"/>
                  </a:cubicBezTo>
                  <a:cubicBezTo>
                    <a:pt x="720" y="230"/>
                    <a:pt x="720" y="230"/>
                    <a:pt x="720" y="230"/>
                  </a:cubicBezTo>
                  <a:cubicBezTo>
                    <a:pt x="720" y="129"/>
                    <a:pt x="669" y="72"/>
                    <a:pt x="584" y="72"/>
                  </a:cubicBezTo>
                  <a:cubicBezTo>
                    <a:pt x="504"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8" y="141"/>
                    <a:pt x="78" y="238"/>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17"/>
            <p:cNvSpPr>
              <a:spLocks/>
            </p:cNvSpPr>
            <p:nvPr/>
          </p:nvSpPr>
          <p:spPr bwMode="auto">
            <a:xfrm>
              <a:off x="1571625" y="1903413"/>
              <a:ext cx="220663" cy="257175"/>
            </a:xfrm>
            <a:custGeom>
              <a:avLst/>
              <a:gdLst>
                <a:gd name="T0" fmla="*/ 0 w 460"/>
                <a:gd name="T1" fmla="*/ 327 h 537"/>
                <a:gd name="T2" fmla="*/ 0 w 460"/>
                <a:gd name="T3" fmla="*/ 0 h 537"/>
                <a:gd name="T4" fmla="*/ 79 w 460"/>
                <a:gd name="T5" fmla="*/ 0 h 537"/>
                <a:gd name="T6" fmla="*/ 79 w 460"/>
                <a:gd name="T7" fmla="*/ 307 h 537"/>
                <a:gd name="T8" fmla="*/ 225 w 460"/>
                <a:gd name="T9" fmla="*/ 466 h 537"/>
                <a:gd name="T10" fmla="*/ 382 w 460"/>
                <a:gd name="T11" fmla="*/ 301 h 537"/>
                <a:gd name="T12" fmla="*/ 382 w 460"/>
                <a:gd name="T13" fmla="*/ 0 h 537"/>
                <a:gd name="T14" fmla="*/ 460 w 460"/>
                <a:gd name="T15" fmla="*/ 0 h 537"/>
                <a:gd name="T16" fmla="*/ 460 w 460"/>
                <a:gd name="T17" fmla="*/ 526 h 537"/>
                <a:gd name="T18" fmla="*/ 382 w 460"/>
                <a:gd name="T19" fmla="*/ 526 h 537"/>
                <a:gd name="T20" fmla="*/ 382 w 460"/>
                <a:gd name="T21" fmla="*/ 434 h 537"/>
                <a:gd name="T22" fmla="*/ 202 w 460"/>
                <a:gd name="T23" fmla="*/ 537 h 537"/>
                <a:gd name="T24" fmla="*/ 0 w 460"/>
                <a:gd name="T25"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37">
                  <a:moveTo>
                    <a:pt x="0" y="327"/>
                  </a:moveTo>
                  <a:cubicBezTo>
                    <a:pt x="0" y="0"/>
                    <a:pt x="0" y="0"/>
                    <a:pt x="0" y="0"/>
                  </a:cubicBezTo>
                  <a:cubicBezTo>
                    <a:pt x="79" y="0"/>
                    <a:pt x="79" y="0"/>
                    <a:pt x="79" y="0"/>
                  </a:cubicBezTo>
                  <a:cubicBezTo>
                    <a:pt x="79" y="307"/>
                    <a:pt x="79" y="307"/>
                    <a:pt x="79" y="307"/>
                  </a:cubicBezTo>
                  <a:cubicBezTo>
                    <a:pt x="79" y="405"/>
                    <a:pt x="132" y="466"/>
                    <a:pt x="225" y="466"/>
                  </a:cubicBezTo>
                  <a:cubicBezTo>
                    <a:pt x="314" y="466"/>
                    <a:pt x="382" y="400"/>
                    <a:pt x="382" y="301"/>
                  </a:cubicBezTo>
                  <a:cubicBezTo>
                    <a:pt x="382" y="0"/>
                    <a:pt x="382" y="0"/>
                    <a:pt x="382" y="0"/>
                  </a:cubicBezTo>
                  <a:cubicBezTo>
                    <a:pt x="460" y="0"/>
                    <a:pt x="460" y="0"/>
                    <a:pt x="460" y="0"/>
                  </a:cubicBezTo>
                  <a:cubicBezTo>
                    <a:pt x="460" y="526"/>
                    <a:pt x="460" y="526"/>
                    <a:pt x="460" y="526"/>
                  </a:cubicBezTo>
                  <a:cubicBezTo>
                    <a:pt x="382" y="526"/>
                    <a:pt x="382" y="526"/>
                    <a:pt x="382" y="526"/>
                  </a:cubicBezTo>
                  <a:cubicBezTo>
                    <a:pt x="382" y="434"/>
                    <a:pt x="382" y="434"/>
                    <a:pt x="382" y="434"/>
                  </a:cubicBezTo>
                  <a:cubicBezTo>
                    <a:pt x="347" y="492"/>
                    <a:pt x="293" y="537"/>
                    <a:pt x="202" y="537"/>
                  </a:cubicBezTo>
                  <a:cubicBezTo>
                    <a:pt x="75" y="537"/>
                    <a:pt x="0" y="452"/>
                    <a:pt x="0" y="3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18"/>
            <p:cNvSpPr>
              <a:spLocks/>
            </p:cNvSpPr>
            <p:nvPr/>
          </p:nvSpPr>
          <p:spPr bwMode="auto">
            <a:xfrm>
              <a:off x="1876425" y="1898650"/>
              <a:ext cx="219075" cy="257175"/>
            </a:xfrm>
            <a:custGeom>
              <a:avLst/>
              <a:gdLst>
                <a:gd name="T0" fmla="*/ 0 w 460"/>
                <a:gd name="T1" fmla="*/ 12 h 538"/>
                <a:gd name="T2" fmla="*/ 79 w 460"/>
                <a:gd name="T3" fmla="*/ 12 h 538"/>
                <a:gd name="T4" fmla="*/ 79 w 460"/>
                <a:gd name="T5" fmla="*/ 103 h 538"/>
                <a:gd name="T6" fmla="*/ 259 w 460"/>
                <a:gd name="T7" fmla="*/ 0 h 538"/>
                <a:gd name="T8" fmla="*/ 460 w 460"/>
                <a:gd name="T9" fmla="*/ 211 h 538"/>
                <a:gd name="T10" fmla="*/ 460 w 460"/>
                <a:gd name="T11" fmla="*/ 538 h 538"/>
                <a:gd name="T12" fmla="*/ 382 w 460"/>
                <a:gd name="T13" fmla="*/ 538 h 538"/>
                <a:gd name="T14" fmla="*/ 382 w 460"/>
                <a:gd name="T15" fmla="*/ 230 h 538"/>
                <a:gd name="T16" fmla="*/ 236 w 460"/>
                <a:gd name="T17" fmla="*/ 72 h 538"/>
                <a:gd name="T18" fmla="*/ 79 w 460"/>
                <a:gd name="T19" fmla="*/ 237 h 538"/>
                <a:gd name="T20" fmla="*/ 79 w 460"/>
                <a:gd name="T21" fmla="*/ 538 h 538"/>
                <a:gd name="T22" fmla="*/ 0 w 460"/>
                <a:gd name="T23" fmla="*/ 538 h 538"/>
                <a:gd name="T24" fmla="*/ 0 w 460"/>
                <a:gd name="T25"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38">
                  <a:moveTo>
                    <a:pt x="0" y="12"/>
                  </a:moveTo>
                  <a:cubicBezTo>
                    <a:pt x="79" y="12"/>
                    <a:pt x="79" y="12"/>
                    <a:pt x="79" y="12"/>
                  </a:cubicBezTo>
                  <a:cubicBezTo>
                    <a:pt x="79" y="103"/>
                    <a:pt x="79" y="103"/>
                    <a:pt x="79"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9" y="138"/>
                    <a:pt x="79" y="237"/>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19"/>
            <p:cNvSpPr>
              <a:spLocks noEditPoints="1"/>
            </p:cNvSpPr>
            <p:nvPr/>
          </p:nvSpPr>
          <p:spPr bwMode="auto">
            <a:xfrm>
              <a:off x="2160588" y="1898650"/>
              <a:ext cx="238125" cy="261938"/>
            </a:xfrm>
            <a:custGeom>
              <a:avLst/>
              <a:gdLst>
                <a:gd name="T0" fmla="*/ 0 w 498"/>
                <a:gd name="T1" fmla="*/ 276 h 550"/>
                <a:gd name="T2" fmla="*/ 0 w 498"/>
                <a:gd name="T3" fmla="*/ 274 h 550"/>
                <a:gd name="T4" fmla="*/ 253 w 498"/>
                <a:gd name="T5" fmla="*/ 0 h 550"/>
                <a:gd name="T6" fmla="*/ 498 w 498"/>
                <a:gd name="T7" fmla="*/ 278 h 550"/>
                <a:gd name="T8" fmla="*/ 497 w 498"/>
                <a:gd name="T9" fmla="*/ 304 h 550"/>
                <a:gd name="T10" fmla="*/ 79 w 498"/>
                <a:gd name="T11" fmla="*/ 304 h 550"/>
                <a:gd name="T12" fmla="*/ 265 w 498"/>
                <a:gd name="T13" fmla="*/ 482 h 550"/>
                <a:gd name="T14" fmla="*/ 431 w 498"/>
                <a:gd name="T15" fmla="*/ 408 h 550"/>
                <a:gd name="T16" fmla="*/ 480 w 498"/>
                <a:gd name="T17" fmla="*/ 452 h 550"/>
                <a:gd name="T18" fmla="*/ 263 w 498"/>
                <a:gd name="T19" fmla="*/ 550 h 550"/>
                <a:gd name="T20" fmla="*/ 0 w 498"/>
                <a:gd name="T21" fmla="*/ 276 h 550"/>
                <a:gd name="T22" fmla="*/ 419 w 498"/>
                <a:gd name="T23" fmla="*/ 246 h 550"/>
                <a:gd name="T24" fmla="*/ 250 w 498"/>
                <a:gd name="T25" fmla="*/ 67 h 550"/>
                <a:gd name="T26" fmla="*/ 79 w 498"/>
                <a:gd name="T27" fmla="*/ 246 h 550"/>
                <a:gd name="T28" fmla="*/ 419 w 498"/>
                <a:gd name="T29"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8" h="550">
                  <a:moveTo>
                    <a:pt x="0" y="276"/>
                  </a:moveTo>
                  <a:cubicBezTo>
                    <a:pt x="0" y="274"/>
                    <a:pt x="0" y="274"/>
                    <a:pt x="0" y="274"/>
                  </a:cubicBezTo>
                  <a:cubicBezTo>
                    <a:pt x="0" y="123"/>
                    <a:pt x="107" y="0"/>
                    <a:pt x="253"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20"/>
            <p:cNvSpPr>
              <a:spLocks/>
            </p:cNvSpPr>
            <p:nvPr/>
          </p:nvSpPr>
          <p:spPr bwMode="auto">
            <a:xfrm>
              <a:off x="2463800" y="1897063"/>
              <a:ext cx="141288" cy="258763"/>
            </a:xfrm>
            <a:custGeom>
              <a:avLst/>
              <a:gdLst>
                <a:gd name="T0" fmla="*/ 0 w 294"/>
                <a:gd name="T1" fmla="*/ 14 h 540"/>
                <a:gd name="T2" fmla="*/ 79 w 294"/>
                <a:gd name="T3" fmla="*/ 14 h 540"/>
                <a:gd name="T4" fmla="*/ 79 w 294"/>
                <a:gd name="T5" fmla="*/ 151 h 540"/>
                <a:gd name="T6" fmla="*/ 294 w 294"/>
                <a:gd name="T7" fmla="*/ 4 h 540"/>
                <a:gd name="T8" fmla="*/ 294 w 294"/>
                <a:gd name="T9" fmla="*/ 89 h 540"/>
                <a:gd name="T10" fmla="*/ 288 w 294"/>
                <a:gd name="T11" fmla="*/ 89 h 540"/>
                <a:gd name="T12" fmla="*/ 79 w 294"/>
                <a:gd name="T13" fmla="*/ 330 h 540"/>
                <a:gd name="T14" fmla="*/ 79 w 294"/>
                <a:gd name="T15" fmla="*/ 540 h 540"/>
                <a:gd name="T16" fmla="*/ 0 w 294"/>
                <a:gd name="T17" fmla="*/ 540 h 540"/>
                <a:gd name="T18" fmla="*/ 0 w 294"/>
                <a:gd name="T19" fmla="*/ 1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540">
                  <a:moveTo>
                    <a:pt x="0" y="14"/>
                  </a:moveTo>
                  <a:cubicBezTo>
                    <a:pt x="79" y="14"/>
                    <a:pt x="79" y="14"/>
                    <a:pt x="79" y="14"/>
                  </a:cubicBezTo>
                  <a:cubicBezTo>
                    <a:pt x="79" y="151"/>
                    <a:pt x="79" y="151"/>
                    <a:pt x="79" y="151"/>
                  </a:cubicBezTo>
                  <a:cubicBezTo>
                    <a:pt x="118" y="63"/>
                    <a:pt x="194" y="0"/>
                    <a:pt x="294" y="4"/>
                  </a:cubicBezTo>
                  <a:cubicBezTo>
                    <a:pt x="294" y="89"/>
                    <a:pt x="294" y="89"/>
                    <a:pt x="294" y="89"/>
                  </a:cubicBezTo>
                  <a:cubicBezTo>
                    <a:pt x="288" y="89"/>
                    <a:pt x="288" y="89"/>
                    <a:pt x="288" y="89"/>
                  </a:cubicBezTo>
                  <a:cubicBezTo>
                    <a:pt x="173" y="89"/>
                    <a:pt x="79" y="171"/>
                    <a:pt x="79" y="330"/>
                  </a:cubicBezTo>
                  <a:cubicBezTo>
                    <a:pt x="79" y="540"/>
                    <a:pt x="79" y="540"/>
                    <a:pt x="79" y="540"/>
                  </a:cubicBezTo>
                  <a:cubicBezTo>
                    <a:pt x="0" y="540"/>
                    <a:pt x="0" y="540"/>
                    <a:pt x="0" y="540"/>
                  </a:cubicBez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21"/>
            <p:cNvSpPr>
              <a:spLocks/>
            </p:cNvSpPr>
            <p:nvPr/>
          </p:nvSpPr>
          <p:spPr bwMode="auto">
            <a:xfrm>
              <a:off x="2660650" y="1898650"/>
              <a:ext cx="220663" cy="257175"/>
            </a:xfrm>
            <a:custGeom>
              <a:avLst/>
              <a:gdLst>
                <a:gd name="T0" fmla="*/ 0 w 460"/>
                <a:gd name="T1" fmla="*/ 12 h 538"/>
                <a:gd name="T2" fmla="*/ 78 w 460"/>
                <a:gd name="T3" fmla="*/ 12 h 538"/>
                <a:gd name="T4" fmla="*/ 78 w 460"/>
                <a:gd name="T5" fmla="*/ 103 h 538"/>
                <a:gd name="T6" fmla="*/ 259 w 460"/>
                <a:gd name="T7" fmla="*/ 0 h 538"/>
                <a:gd name="T8" fmla="*/ 460 w 460"/>
                <a:gd name="T9" fmla="*/ 211 h 538"/>
                <a:gd name="T10" fmla="*/ 460 w 460"/>
                <a:gd name="T11" fmla="*/ 538 h 538"/>
                <a:gd name="T12" fmla="*/ 382 w 460"/>
                <a:gd name="T13" fmla="*/ 538 h 538"/>
                <a:gd name="T14" fmla="*/ 382 w 460"/>
                <a:gd name="T15" fmla="*/ 230 h 538"/>
                <a:gd name="T16" fmla="*/ 236 w 460"/>
                <a:gd name="T17" fmla="*/ 72 h 538"/>
                <a:gd name="T18" fmla="*/ 78 w 460"/>
                <a:gd name="T19" fmla="*/ 237 h 538"/>
                <a:gd name="T20" fmla="*/ 78 w 460"/>
                <a:gd name="T21" fmla="*/ 538 h 538"/>
                <a:gd name="T22" fmla="*/ 0 w 460"/>
                <a:gd name="T23" fmla="*/ 538 h 538"/>
                <a:gd name="T24" fmla="*/ 0 w 460"/>
                <a:gd name="T25"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38">
                  <a:moveTo>
                    <a:pt x="0" y="12"/>
                  </a:moveTo>
                  <a:cubicBezTo>
                    <a:pt x="78" y="12"/>
                    <a:pt x="78" y="12"/>
                    <a:pt x="78" y="12"/>
                  </a:cubicBezTo>
                  <a:cubicBezTo>
                    <a:pt x="78" y="103"/>
                    <a:pt x="78" y="103"/>
                    <a:pt x="78"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8" y="138"/>
                    <a:pt x="78" y="237"/>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22"/>
            <p:cNvSpPr>
              <a:spLocks noEditPoints="1"/>
            </p:cNvSpPr>
            <p:nvPr/>
          </p:nvSpPr>
          <p:spPr bwMode="auto">
            <a:xfrm>
              <a:off x="2946400" y="1898650"/>
              <a:ext cx="238125" cy="261938"/>
            </a:xfrm>
            <a:custGeom>
              <a:avLst/>
              <a:gdLst>
                <a:gd name="T0" fmla="*/ 0 w 498"/>
                <a:gd name="T1" fmla="*/ 276 h 550"/>
                <a:gd name="T2" fmla="*/ 0 w 498"/>
                <a:gd name="T3" fmla="*/ 274 h 550"/>
                <a:gd name="T4" fmla="*/ 252 w 498"/>
                <a:gd name="T5" fmla="*/ 0 h 550"/>
                <a:gd name="T6" fmla="*/ 498 w 498"/>
                <a:gd name="T7" fmla="*/ 278 h 550"/>
                <a:gd name="T8" fmla="*/ 497 w 498"/>
                <a:gd name="T9" fmla="*/ 304 h 550"/>
                <a:gd name="T10" fmla="*/ 79 w 498"/>
                <a:gd name="T11" fmla="*/ 304 h 550"/>
                <a:gd name="T12" fmla="*/ 265 w 498"/>
                <a:gd name="T13" fmla="*/ 482 h 550"/>
                <a:gd name="T14" fmla="*/ 431 w 498"/>
                <a:gd name="T15" fmla="*/ 408 h 550"/>
                <a:gd name="T16" fmla="*/ 480 w 498"/>
                <a:gd name="T17" fmla="*/ 452 h 550"/>
                <a:gd name="T18" fmla="*/ 263 w 498"/>
                <a:gd name="T19" fmla="*/ 550 h 550"/>
                <a:gd name="T20" fmla="*/ 0 w 498"/>
                <a:gd name="T21" fmla="*/ 276 h 550"/>
                <a:gd name="T22" fmla="*/ 419 w 498"/>
                <a:gd name="T23" fmla="*/ 246 h 550"/>
                <a:gd name="T24" fmla="*/ 250 w 498"/>
                <a:gd name="T25" fmla="*/ 67 h 550"/>
                <a:gd name="T26" fmla="*/ 79 w 498"/>
                <a:gd name="T27" fmla="*/ 246 h 550"/>
                <a:gd name="T28" fmla="*/ 419 w 498"/>
                <a:gd name="T29"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23"/>
            <p:cNvSpPr>
              <a:spLocks/>
            </p:cNvSpPr>
            <p:nvPr/>
          </p:nvSpPr>
          <p:spPr bwMode="auto">
            <a:xfrm>
              <a:off x="3228975" y="1898650"/>
              <a:ext cx="193675" cy="261938"/>
            </a:xfrm>
            <a:custGeom>
              <a:avLst/>
              <a:gdLst>
                <a:gd name="T0" fmla="*/ 0 w 405"/>
                <a:gd name="T1" fmla="*/ 469 h 546"/>
                <a:gd name="T2" fmla="*/ 39 w 405"/>
                <a:gd name="T3" fmla="*/ 413 h 546"/>
                <a:gd name="T4" fmla="*/ 222 w 405"/>
                <a:gd name="T5" fmla="*/ 480 h 546"/>
                <a:gd name="T6" fmla="*/ 331 w 405"/>
                <a:gd name="T7" fmla="*/ 397 h 546"/>
                <a:gd name="T8" fmla="*/ 331 w 405"/>
                <a:gd name="T9" fmla="*/ 395 h 546"/>
                <a:gd name="T10" fmla="*/ 199 w 405"/>
                <a:gd name="T11" fmla="*/ 302 h 546"/>
                <a:gd name="T12" fmla="*/ 25 w 405"/>
                <a:gd name="T13" fmla="*/ 153 h 546"/>
                <a:gd name="T14" fmla="*/ 25 w 405"/>
                <a:gd name="T15" fmla="*/ 151 h 546"/>
                <a:gd name="T16" fmla="*/ 204 w 405"/>
                <a:gd name="T17" fmla="*/ 0 h 546"/>
                <a:gd name="T18" fmla="*/ 394 w 405"/>
                <a:gd name="T19" fmla="*/ 58 h 546"/>
                <a:gd name="T20" fmla="*/ 358 w 405"/>
                <a:gd name="T21" fmla="*/ 117 h 546"/>
                <a:gd name="T22" fmla="*/ 202 w 405"/>
                <a:gd name="T23" fmla="*/ 67 h 546"/>
                <a:gd name="T24" fmla="*/ 101 w 405"/>
                <a:gd name="T25" fmla="*/ 143 h 546"/>
                <a:gd name="T26" fmla="*/ 101 w 405"/>
                <a:gd name="T27" fmla="*/ 145 h 546"/>
                <a:gd name="T28" fmla="*/ 236 w 405"/>
                <a:gd name="T29" fmla="*/ 236 h 546"/>
                <a:gd name="T30" fmla="*/ 405 w 405"/>
                <a:gd name="T31" fmla="*/ 386 h 546"/>
                <a:gd name="T32" fmla="*/ 405 w 405"/>
                <a:gd name="T33" fmla="*/ 388 h 546"/>
                <a:gd name="T34" fmla="*/ 218 w 405"/>
                <a:gd name="T35" fmla="*/ 546 h 546"/>
                <a:gd name="T36" fmla="*/ 0 w 405"/>
                <a:gd name="T37" fmla="*/ 469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5" h="546">
                  <a:moveTo>
                    <a:pt x="0" y="469"/>
                  </a:moveTo>
                  <a:cubicBezTo>
                    <a:pt x="39" y="413"/>
                    <a:pt x="39" y="413"/>
                    <a:pt x="39" y="413"/>
                  </a:cubicBezTo>
                  <a:cubicBezTo>
                    <a:pt x="96" y="456"/>
                    <a:pt x="160" y="480"/>
                    <a:pt x="222" y="480"/>
                  </a:cubicBezTo>
                  <a:cubicBezTo>
                    <a:pt x="285" y="480"/>
                    <a:pt x="331" y="448"/>
                    <a:pt x="331" y="397"/>
                  </a:cubicBezTo>
                  <a:cubicBezTo>
                    <a:pt x="331" y="395"/>
                    <a:pt x="331" y="395"/>
                    <a:pt x="331" y="395"/>
                  </a:cubicBezTo>
                  <a:cubicBezTo>
                    <a:pt x="331" y="342"/>
                    <a:pt x="269" y="321"/>
                    <a:pt x="199" y="302"/>
                  </a:cubicBezTo>
                  <a:cubicBezTo>
                    <a:pt x="117" y="278"/>
                    <a:pt x="25" y="250"/>
                    <a:pt x="25" y="153"/>
                  </a:cubicBezTo>
                  <a:cubicBezTo>
                    <a:pt x="25" y="151"/>
                    <a:pt x="25" y="151"/>
                    <a:pt x="25" y="151"/>
                  </a:cubicBezTo>
                  <a:cubicBezTo>
                    <a:pt x="25" y="60"/>
                    <a:pt x="101" y="0"/>
                    <a:pt x="204" y="0"/>
                  </a:cubicBezTo>
                  <a:cubicBezTo>
                    <a:pt x="269" y="0"/>
                    <a:pt x="340" y="23"/>
                    <a:pt x="394" y="58"/>
                  </a:cubicBezTo>
                  <a:cubicBezTo>
                    <a:pt x="358" y="117"/>
                    <a:pt x="358" y="117"/>
                    <a:pt x="358" y="117"/>
                  </a:cubicBezTo>
                  <a:cubicBezTo>
                    <a:pt x="309" y="86"/>
                    <a:pt x="253" y="67"/>
                    <a:pt x="202" y="67"/>
                  </a:cubicBezTo>
                  <a:cubicBezTo>
                    <a:pt x="140" y="67"/>
                    <a:pt x="101" y="99"/>
                    <a:pt x="101" y="143"/>
                  </a:cubicBezTo>
                  <a:cubicBezTo>
                    <a:pt x="101" y="145"/>
                    <a:pt x="101" y="145"/>
                    <a:pt x="101" y="145"/>
                  </a:cubicBezTo>
                  <a:cubicBezTo>
                    <a:pt x="101" y="195"/>
                    <a:pt x="166" y="214"/>
                    <a:pt x="236" y="236"/>
                  </a:cubicBezTo>
                  <a:cubicBezTo>
                    <a:pt x="317" y="260"/>
                    <a:pt x="405" y="292"/>
                    <a:pt x="405" y="386"/>
                  </a:cubicBezTo>
                  <a:cubicBezTo>
                    <a:pt x="405" y="388"/>
                    <a:pt x="405" y="388"/>
                    <a:pt x="405" y="388"/>
                  </a:cubicBezTo>
                  <a:cubicBezTo>
                    <a:pt x="405" y="488"/>
                    <a:pt x="323" y="546"/>
                    <a:pt x="218" y="546"/>
                  </a:cubicBezTo>
                  <a:cubicBezTo>
                    <a:pt x="142" y="546"/>
                    <a:pt x="59"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24"/>
            <p:cNvSpPr>
              <a:spLocks noEditPoints="1"/>
            </p:cNvSpPr>
            <p:nvPr/>
          </p:nvSpPr>
          <p:spPr bwMode="auto">
            <a:xfrm>
              <a:off x="3638550" y="1806575"/>
              <a:ext cx="42863" cy="349250"/>
            </a:xfrm>
            <a:custGeom>
              <a:avLst/>
              <a:gdLst>
                <a:gd name="T0" fmla="*/ 0 w 27"/>
                <a:gd name="T1" fmla="*/ 0 h 220"/>
                <a:gd name="T2" fmla="*/ 27 w 27"/>
                <a:gd name="T3" fmla="*/ 0 h 220"/>
                <a:gd name="T4" fmla="*/ 27 w 27"/>
                <a:gd name="T5" fmla="*/ 26 h 220"/>
                <a:gd name="T6" fmla="*/ 0 w 27"/>
                <a:gd name="T7" fmla="*/ 26 h 220"/>
                <a:gd name="T8" fmla="*/ 0 w 27"/>
                <a:gd name="T9" fmla="*/ 0 h 220"/>
                <a:gd name="T10" fmla="*/ 2 w 27"/>
                <a:gd name="T11" fmla="*/ 61 h 220"/>
                <a:gd name="T12" fmla="*/ 25 w 27"/>
                <a:gd name="T13" fmla="*/ 61 h 220"/>
                <a:gd name="T14" fmla="*/ 25 w 27"/>
                <a:gd name="T15" fmla="*/ 220 h 220"/>
                <a:gd name="T16" fmla="*/ 2 w 27"/>
                <a:gd name="T17" fmla="*/ 220 h 220"/>
                <a:gd name="T18" fmla="*/ 2 w 27"/>
                <a:gd name="T19" fmla="*/ 6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20">
                  <a:moveTo>
                    <a:pt x="0" y="0"/>
                  </a:moveTo>
                  <a:lnTo>
                    <a:pt x="27" y="0"/>
                  </a:lnTo>
                  <a:lnTo>
                    <a:pt x="27" y="26"/>
                  </a:lnTo>
                  <a:lnTo>
                    <a:pt x="0" y="26"/>
                  </a:lnTo>
                  <a:lnTo>
                    <a:pt x="0" y="0"/>
                  </a:lnTo>
                  <a:close/>
                  <a:moveTo>
                    <a:pt x="2" y="61"/>
                  </a:moveTo>
                  <a:lnTo>
                    <a:pt x="25" y="61"/>
                  </a:lnTo>
                  <a:lnTo>
                    <a:pt x="25" y="220"/>
                  </a:lnTo>
                  <a:lnTo>
                    <a:pt x="2" y="220"/>
                  </a:lnTo>
                  <a:lnTo>
                    <a:pt x="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25"/>
            <p:cNvSpPr>
              <a:spLocks/>
            </p:cNvSpPr>
            <p:nvPr/>
          </p:nvSpPr>
          <p:spPr bwMode="auto">
            <a:xfrm>
              <a:off x="3743325" y="1827213"/>
              <a:ext cx="152400" cy="331788"/>
            </a:xfrm>
            <a:custGeom>
              <a:avLst/>
              <a:gdLst>
                <a:gd name="T0" fmla="*/ 74 w 319"/>
                <a:gd name="T1" fmla="*/ 546 h 694"/>
                <a:gd name="T2" fmla="*/ 74 w 319"/>
                <a:gd name="T3" fmla="*/ 228 h 694"/>
                <a:gd name="T4" fmla="*/ 0 w 319"/>
                <a:gd name="T5" fmla="*/ 228 h 694"/>
                <a:gd name="T6" fmla="*/ 0 w 319"/>
                <a:gd name="T7" fmla="*/ 159 h 694"/>
                <a:gd name="T8" fmla="*/ 74 w 319"/>
                <a:gd name="T9" fmla="*/ 159 h 694"/>
                <a:gd name="T10" fmla="*/ 74 w 319"/>
                <a:gd name="T11" fmla="*/ 0 h 694"/>
                <a:gd name="T12" fmla="*/ 152 w 319"/>
                <a:gd name="T13" fmla="*/ 0 h 694"/>
                <a:gd name="T14" fmla="*/ 152 w 319"/>
                <a:gd name="T15" fmla="*/ 159 h 694"/>
                <a:gd name="T16" fmla="*/ 319 w 319"/>
                <a:gd name="T17" fmla="*/ 159 h 694"/>
                <a:gd name="T18" fmla="*/ 319 w 319"/>
                <a:gd name="T19" fmla="*/ 228 h 694"/>
                <a:gd name="T20" fmla="*/ 152 w 319"/>
                <a:gd name="T21" fmla="*/ 228 h 694"/>
                <a:gd name="T22" fmla="*/ 152 w 319"/>
                <a:gd name="T23" fmla="*/ 535 h 694"/>
                <a:gd name="T24" fmla="*/ 241 w 319"/>
                <a:gd name="T25" fmla="*/ 623 h 694"/>
                <a:gd name="T26" fmla="*/ 317 w 319"/>
                <a:gd name="T27" fmla="*/ 605 h 694"/>
                <a:gd name="T28" fmla="*/ 317 w 319"/>
                <a:gd name="T29" fmla="*/ 672 h 694"/>
                <a:gd name="T30" fmla="*/ 222 w 319"/>
                <a:gd name="T31" fmla="*/ 694 h 694"/>
                <a:gd name="T32" fmla="*/ 74 w 319"/>
                <a:gd name="T33" fmla="*/ 546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9" h="694">
                  <a:moveTo>
                    <a:pt x="74" y="546"/>
                  </a:moveTo>
                  <a:cubicBezTo>
                    <a:pt x="74" y="228"/>
                    <a:pt x="74" y="228"/>
                    <a:pt x="74" y="228"/>
                  </a:cubicBezTo>
                  <a:cubicBezTo>
                    <a:pt x="0" y="228"/>
                    <a:pt x="0" y="228"/>
                    <a:pt x="0" y="228"/>
                  </a:cubicBezTo>
                  <a:cubicBezTo>
                    <a:pt x="0" y="159"/>
                    <a:pt x="0" y="159"/>
                    <a:pt x="0" y="159"/>
                  </a:cubicBezTo>
                  <a:cubicBezTo>
                    <a:pt x="74" y="159"/>
                    <a:pt x="74" y="159"/>
                    <a:pt x="74" y="159"/>
                  </a:cubicBezTo>
                  <a:cubicBezTo>
                    <a:pt x="74" y="0"/>
                    <a:pt x="74" y="0"/>
                    <a:pt x="74" y="0"/>
                  </a:cubicBezTo>
                  <a:cubicBezTo>
                    <a:pt x="152" y="0"/>
                    <a:pt x="152" y="0"/>
                    <a:pt x="152" y="0"/>
                  </a:cubicBezTo>
                  <a:cubicBezTo>
                    <a:pt x="152" y="159"/>
                    <a:pt x="152" y="159"/>
                    <a:pt x="152" y="159"/>
                  </a:cubicBezTo>
                  <a:cubicBezTo>
                    <a:pt x="319" y="159"/>
                    <a:pt x="319" y="159"/>
                    <a:pt x="319" y="159"/>
                  </a:cubicBezTo>
                  <a:cubicBezTo>
                    <a:pt x="319" y="228"/>
                    <a:pt x="319" y="228"/>
                    <a:pt x="319" y="228"/>
                  </a:cubicBezTo>
                  <a:cubicBezTo>
                    <a:pt x="152" y="228"/>
                    <a:pt x="152" y="228"/>
                    <a:pt x="152" y="228"/>
                  </a:cubicBezTo>
                  <a:cubicBezTo>
                    <a:pt x="152" y="535"/>
                    <a:pt x="152" y="535"/>
                    <a:pt x="152" y="535"/>
                  </a:cubicBezTo>
                  <a:cubicBezTo>
                    <a:pt x="152" y="600"/>
                    <a:pt x="188" y="623"/>
                    <a:pt x="241" y="623"/>
                  </a:cubicBezTo>
                  <a:cubicBezTo>
                    <a:pt x="267" y="623"/>
                    <a:pt x="290" y="618"/>
                    <a:pt x="317" y="605"/>
                  </a:cubicBezTo>
                  <a:cubicBezTo>
                    <a:pt x="317" y="672"/>
                    <a:pt x="317" y="672"/>
                    <a:pt x="317" y="672"/>
                  </a:cubicBezTo>
                  <a:cubicBezTo>
                    <a:pt x="290" y="686"/>
                    <a:pt x="260" y="694"/>
                    <a:pt x="222" y="694"/>
                  </a:cubicBezTo>
                  <a:cubicBezTo>
                    <a:pt x="138" y="694"/>
                    <a:pt x="74" y="653"/>
                    <a:pt x="74" y="5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Rectangle 26"/>
            <p:cNvSpPr>
              <a:spLocks noChangeArrowheads="1"/>
            </p:cNvSpPr>
            <p:nvPr/>
          </p:nvSpPr>
          <p:spPr bwMode="auto">
            <a:xfrm>
              <a:off x="3952875" y="1989138"/>
              <a:ext cx="134938"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27"/>
            <p:cNvSpPr>
              <a:spLocks/>
            </p:cNvSpPr>
            <p:nvPr/>
          </p:nvSpPr>
          <p:spPr bwMode="auto">
            <a:xfrm>
              <a:off x="4140200" y="1797050"/>
              <a:ext cx="152400" cy="358775"/>
            </a:xfrm>
            <a:custGeom>
              <a:avLst/>
              <a:gdLst>
                <a:gd name="T0" fmla="*/ 73 w 318"/>
                <a:gd name="T1" fmla="*/ 291 h 748"/>
                <a:gd name="T2" fmla="*/ 0 w 318"/>
                <a:gd name="T3" fmla="*/ 291 h 748"/>
                <a:gd name="T4" fmla="*/ 0 w 318"/>
                <a:gd name="T5" fmla="*/ 223 h 748"/>
                <a:gd name="T6" fmla="*/ 73 w 318"/>
                <a:gd name="T7" fmla="*/ 223 h 748"/>
                <a:gd name="T8" fmla="*/ 73 w 318"/>
                <a:gd name="T9" fmla="*/ 177 h 748"/>
                <a:gd name="T10" fmla="*/ 119 w 318"/>
                <a:gd name="T11" fmla="*/ 41 h 748"/>
                <a:gd name="T12" fmla="*/ 232 w 318"/>
                <a:gd name="T13" fmla="*/ 0 h 748"/>
                <a:gd name="T14" fmla="*/ 318 w 318"/>
                <a:gd name="T15" fmla="*/ 14 h 748"/>
                <a:gd name="T16" fmla="*/ 318 w 318"/>
                <a:gd name="T17" fmla="*/ 82 h 748"/>
                <a:gd name="T18" fmla="*/ 242 w 318"/>
                <a:gd name="T19" fmla="*/ 69 h 748"/>
                <a:gd name="T20" fmla="*/ 150 w 318"/>
                <a:gd name="T21" fmla="*/ 181 h 748"/>
                <a:gd name="T22" fmla="*/ 150 w 318"/>
                <a:gd name="T23" fmla="*/ 224 h 748"/>
                <a:gd name="T24" fmla="*/ 317 w 318"/>
                <a:gd name="T25" fmla="*/ 224 h 748"/>
                <a:gd name="T26" fmla="*/ 317 w 318"/>
                <a:gd name="T27" fmla="*/ 291 h 748"/>
                <a:gd name="T28" fmla="*/ 151 w 318"/>
                <a:gd name="T29" fmla="*/ 291 h 748"/>
                <a:gd name="T30" fmla="*/ 151 w 318"/>
                <a:gd name="T31" fmla="*/ 748 h 748"/>
                <a:gd name="T32" fmla="*/ 73 w 318"/>
                <a:gd name="T33" fmla="*/ 748 h 748"/>
                <a:gd name="T34" fmla="*/ 73 w 318"/>
                <a:gd name="T35" fmla="*/ 29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8" h="748">
                  <a:moveTo>
                    <a:pt x="73" y="291"/>
                  </a:moveTo>
                  <a:cubicBezTo>
                    <a:pt x="0" y="291"/>
                    <a:pt x="0" y="291"/>
                    <a:pt x="0" y="291"/>
                  </a:cubicBezTo>
                  <a:cubicBezTo>
                    <a:pt x="0" y="223"/>
                    <a:pt x="0" y="223"/>
                    <a:pt x="0" y="223"/>
                  </a:cubicBezTo>
                  <a:cubicBezTo>
                    <a:pt x="73" y="223"/>
                    <a:pt x="73" y="223"/>
                    <a:pt x="73" y="223"/>
                  </a:cubicBezTo>
                  <a:cubicBezTo>
                    <a:pt x="73" y="177"/>
                    <a:pt x="73" y="177"/>
                    <a:pt x="73" y="177"/>
                  </a:cubicBezTo>
                  <a:cubicBezTo>
                    <a:pt x="73" y="117"/>
                    <a:pt x="89" y="71"/>
                    <a:pt x="119" y="41"/>
                  </a:cubicBezTo>
                  <a:cubicBezTo>
                    <a:pt x="145" y="15"/>
                    <a:pt x="184" y="0"/>
                    <a:pt x="232" y="0"/>
                  </a:cubicBezTo>
                  <a:cubicBezTo>
                    <a:pt x="268" y="0"/>
                    <a:pt x="293" y="5"/>
                    <a:pt x="318" y="14"/>
                  </a:cubicBezTo>
                  <a:cubicBezTo>
                    <a:pt x="318" y="82"/>
                    <a:pt x="318" y="82"/>
                    <a:pt x="318" y="82"/>
                  </a:cubicBezTo>
                  <a:cubicBezTo>
                    <a:pt x="290" y="74"/>
                    <a:pt x="268" y="69"/>
                    <a:pt x="242" y="69"/>
                  </a:cubicBezTo>
                  <a:cubicBezTo>
                    <a:pt x="181" y="69"/>
                    <a:pt x="150" y="105"/>
                    <a:pt x="150" y="181"/>
                  </a:cubicBezTo>
                  <a:cubicBezTo>
                    <a:pt x="150" y="224"/>
                    <a:pt x="150" y="224"/>
                    <a:pt x="150" y="224"/>
                  </a:cubicBezTo>
                  <a:cubicBezTo>
                    <a:pt x="317" y="224"/>
                    <a:pt x="317" y="224"/>
                    <a:pt x="317" y="224"/>
                  </a:cubicBezTo>
                  <a:cubicBezTo>
                    <a:pt x="317" y="291"/>
                    <a:pt x="317" y="291"/>
                    <a:pt x="317" y="291"/>
                  </a:cubicBezTo>
                  <a:cubicBezTo>
                    <a:pt x="151" y="291"/>
                    <a:pt x="151" y="291"/>
                    <a:pt x="151" y="291"/>
                  </a:cubicBezTo>
                  <a:cubicBezTo>
                    <a:pt x="151" y="748"/>
                    <a:pt x="151" y="748"/>
                    <a:pt x="151" y="748"/>
                  </a:cubicBezTo>
                  <a:cubicBezTo>
                    <a:pt x="73" y="748"/>
                    <a:pt x="73" y="748"/>
                    <a:pt x="73" y="748"/>
                  </a:cubicBezTo>
                  <a:lnTo>
                    <a:pt x="73"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28"/>
            <p:cNvSpPr>
              <a:spLocks noEditPoints="1"/>
            </p:cNvSpPr>
            <p:nvPr/>
          </p:nvSpPr>
          <p:spPr bwMode="auto">
            <a:xfrm>
              <a:off x="4313238" y="1898650"/>
              <a:ext cx="417513" cy="261938"/>
            </a:xfrm>
            <a:custGeom>
              <a:avLst/>
              <a:gdLst>
                <a:gd name="T0" fmla="*/ 0 w 874"/>
                <a:gd name="T1" fmla="*/ 385 h 550"/>
                <a:gd name="T2" fmla="*/ 0 w 874"/>
                <a:gd name="T3" fmla="*/ 383 h 550"/>
                <a:gd name="T4" fmla="*/ 221 w 874"/>
                <a:gd name="T5" fmla="*/ 213 h 550"/>
                <a:gd name="T6" fmla="*/ 377 w 874"/>
                <a:gd name="T7" fmla="*/ 236 h 550"/>
                <a:gd name="T8" fmla="*/ 377 w 874"/>
                <a:gd name="T9" fmla="*/ 217 h 550"/>
                <a:gd name="T10" fmla="*/ 225 w 874"/>
                <a:gd name="T11" fmla="*/ 74 h 550"/>
                <a:gd name="T12" fmla="*/ 70 w 874"/>
                <a:gd name="T13" fmla="*/ 112 h 550"/>
                <a:gd name="T14" fmla="*/ 47 w 874"/>
                <a:gd name="T15" fmla="*/ 48 h 550"/>
                <a:gd name="T16" fmla="*/ 233 w 874"/>
                <a:gd name="T17" fmla="*/ 4 h 550"/>
                <a:gd name="T18" fmla="*/ 427 w 874"/>
                <a:gd name="T19" fmla="*/ 117 h 550"/>
                <a:gd name="T20" fmla="*/ 629 w 874"/>
                <a:gd name="T21" fmla="*/ 0 h 550"/>
                <a:gd name="T22" fmla="*/ 874 w 874"/>
                <a:gd name="T23" fmla="*/ 278 h 550"/>
                <a:gd name="T24" fmla="*/ 872 w 874"/>
                <a:gd name="T25" fmla="*/ 304 h 550"/>
                <a:gd name="T26" fmla="*/ 455 w 874"/>
                <a:gd name="T27" fmla="*/ 304 h 550"/>
                <a:gd name="T28" fmla="*/ 640 w 874"/>
                <a:gd name="T29" fmla="*/ 482 h 550"/>
                <a:gd name="T30" fmla="*/ 806 w 874"/>
                <a:gd name="T31" fmla="*/ 408 h 550"/>
                <a:gd name="T32" fmla="*/ 855 w 874"/>
                <a:gd name="T33" fmla="*/ 452 h 550"/>
                <a:gd name="T34" fmla="*/ 638 w 874"/>
                <a:gd name="T35" fmla="*/ 550 h 550"/>
                <a:gd name="T36" fmla="*/ 429 w 874"/>
                <a:gd name="T37" fmla="*/ 444 h 550"/>
                <a:gd name="T38" fmla="*/ 199 w 874"/>
                <a:gd name="T39" fmla="*/ 549 h 550"/>
                <a:gd name="T40" fmla="*/ 0 w 874"/>
                <a:gd name="T41" fmla="*/ 385 h 550"/>
                <a:gd name="T42" fmla="*/ 397 w 874"/>
                <a:gd name="T43" fmla="*/ 392 h 550"/>
                <a:gd name="T44" fmla="*/ 376 w 874"/>
                <a:gd name="T45" fmla="*/ 293 h 550"/>
                <a:gd name="T46" fmla="*/ 229 w 874"/>
                <a:gd name="T47" fmla="*/ 271 h 550"/>
                <a:gd name="T48" fmla="*/ 79 w 874"/>
                <a:gd name="T49" fmla="*/ 380 h 550"/>
                <a:gd name="T50" fmla="*/ 79 w 874"/>
                <a:gd name="T51" fmla="*/ 382 h 550"/>
                <a:gd name="T52" fmla="*/ 208 w 874"/>
                <a:gd name="T53" fmla="*/ 486 h 550"/>
                <a:gd name="T54" fmla="*/ 397 w 874"/>
                <a:gd name="T55" fmla="*/ 392 h 550"/>
                <a:gd name="T56" fmla="*/ 794 w 874"/>
                <a:gd name="T57" fmla="*/ 246 h 550"/>
                <a:gd name="T58" fmla="*/ 627 w 874"/>
                <a:gd name="T59" fmla="*/ 67 h 550"/>
                <a:gd name="T60" fmla="*/ 454 w 874"/>
                <a:gd name="T61" fmla="*/ 246 h 550"/>
                <a:gd name="T62" fmla="*/ 794 w 874"/>
                <a:gd name="T63"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4" h="550">
                  <a:moveTo>
                    <a:pt x="0" y="385"/>
                  </a:moveTo>
                  <a:cubicBezTo>
                    <a:pt x="0" y="383"/>
                    <a:pt x="0" y="383"/>
                    <a:pt x="0" y="383"/>
                  </a:cubicBezTo>
                  <a:cubicBezTo>
                    <a:pt x="0" y="272"/>
                    <a:pt x="92" y="213"/>
                    <a:pt x="221" y="213"/>
                  </a:cubicBezTo>
                  <a:cubicBezTo>
                    <a:pt x="285" y="213"/>
                    <a:pt x="330" y="222"/>
                    <a:pt x="377" y="236"/>
                  </a:cubicBezTo>
                  <a:cubicBezTo>
                    <a:pt x="377" y="217"/>
                    <a:pt x="377" y="217"/>
                    <a:pt x="377" y="217"/>
                  </a:cubicBezTo>
                  <a:cubicBezTo>
                    <a:pt x="377" y="123"/>
                    <a:pt x="322" y="74"/>
                    <a:pt x="225" y="74"/>
                  </a:cubicBezTo>
                  <a:cubicBezTo>
                    <a:pt x="165" y="74"/>
                    <a:pt x="119" y="90"/>
                    <a:pt x="70" y="112"/>
                  </a:cubicBezTo>
                  <a:cubicBezTo>
                    <a:pt x="47" y="48"/>
                    <a:pt x="47" y="48"/>
                    <a:pt x="47" y="48"/>
                  </a:cubicBezTo>
                  <a:cubicBezTo>
                    <a:pt x="105" y="22"/>
                    <a:pt x="158" y="4"/>
                    <a:pt x="233" y="4"/>
                  </a:cubicBezTo>
                  <a:cubicBezTo>
                    <a:pt x="333" y="4"/>
                    <a:pt x="400" y="42"/>
                    <a:pt x="427" y="117"/>
                  </a:cubicBezTo>
                  <a:cubicBezTo>
                    <a:pt x="469" y="46"/>
                    <a:pt x="542" y="0"/>
                    <a:pt x="629" y="0"/>
                  </a:cubicBezTo>
                  <a:cubicBezTo>
                    <a:pt x="783" y="0"/>
                    <a:pt x="874" y="125"/>
                    <a:pt x="874" y="278"/>
                  </a:cubicBezTo>
                  <a:cubicBezTo>
                    <a:pt x="874" y="289"/>
                    <a:pt x="873" y="295"/>
                    <a:pt x="872" y="304"/>
                  </a:cubicBezTo>
                  <a:cubicBezTo>
                    <a:pt x="455" y="304"/>
                    <a:pt x="455" y="304"/>
                    <a:pt x="455" y="304"/>
                  </a:cubicBezTo>
                  <a:cubicBezTo>
                    <a:pt x="466" y="418"/>
                    <a:pt x="547" y="482"/>
                    <a:pt x="640" y="482"/>
                  </a:cubicBezTo>
                  <a:cubicBezTo>
                    <a:pt x="713" y="482"/>
                    <a:pt x="763" y="453"/>
                    <a:pt x="806" y="408"/>
                  </a:cubicBezTo>
                  <a:cubicBezTo>
                    <a:pt x="855" y="452"/>
                    <a:pt x="855" y="452"/>
                    <a:pt x="855" y="452"/>
                  </a:cubicBezTo>
                  <a:cubicBezTo>
                    <a:pt x="803" y="511"/>
                    <a:pt x="738" y="550"/>
                    <a:pt x="638" y="550"/>
                  </a:cubicBezTo>
                  <a:cubicBezTo>
                    <a:pt x="553" y="550"/>
                    <a:pt x="476" y="511"/>
                    <a:pt x="429" y="444"/>
                  </a:cubicBezTo>
                  <a:cubicBezTo>
                    <a:pt x="373" y="502"/>
                    <a:pt x="296" y="549"/>
                    <a:pt x="199" y="549"/>
                  </a:cubicBezTo>
                  <a:cubicBezTo>
                    <a:pt x="97" y="549"/>
                    <a:pt x="0" y="493"/>
                    <a:pt x="0" y="385"/>
                  </a:cubicBezTo>
                  <a:close/>
                  <a:moveTo>
                    <a:pt x="397" y="392"/>
                  </a:moveTo>
                  <a:cubicBezTo>
                    <a:pt x="385" y="362"/>
                    <a:pt x="378" y="329"/>
                    <a:pt x="376" y="293"/>
                  </a:cubicBezTo>
                  <a:cubicBezTo>
                    <a:pt x="337" y="282"/>
                    <a:pt x="287" y="271"/>
                    <a:pt x="229" y="271"/>
                  </a:cubicBezTo>
                  <a:cubicBezTo>
                    <a:pt x="133" y="271"/>
                    <a:pt x="79" y="314"/>
                    <a:pt x="79" y="380"/>
                  </a:cubicBezTo>
                  <a:cubicBezTo>
                    <a:pt x="79" y="382"/>
                    <a:pt x="79" y="382"/>
                    <a:pt x="79" y="382"/>
                  </a:cubicBezTo>
                  <a:cubicBezTo>
                    <a:pt x="79" y="447"/>
                    <a:pt x="138" y="486"/>
                    <a:pt x="208" y="486"/>
                  </a:cubicBezTo>
                  <a:cubicBezTo>
                    <a:pt x="285" y="486"/>
                    <a:pt x="348" y="447"/>
                    <a:pt x="397" y="392"/>
                  </a:cubicBezTo>
                  <a:close/>
                  <a:moveTo>
                    <a:pt x="794" y="246"/>
                  </a:moveTo>
                  <a:cubicBezTo>
                    <a:pt x="785" y="150"/>
                    <a:pt x="730" y="67"/>
                    <a:pt x="627" y="67"/>
                  </a:cubicBezTo>
                  <a:cubicBezTo>
                    <a:pt x="534" y="67"/>
                    <a:pt x="465" y="143"/>
                    <a:pt x="454" y="246"/>
                  </a:cubicBezTo>
                  <a:lnTo>
                    <a:pt x="794"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Rectangle 29"/>
            <p:cNvSpPr>
              <a:spLocks noChangeArrowheads="1"/>
            </p:cNvSpPr>
            <p:nvPr/>
          </p:nvSpPr>
          <p:spPr bwMode="auto">
            <a:xfrm>
              <a:off x="4800600" y="1800225"/>
              <a:ext cx="36513" cy="355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Rectangle 30"/>
            <p:cNvSpPr>
              <a:spLocks noChangeArrowheads="1"/>
            </p:cNvSpPr>
            <p:nvPr/>
          </p:nvSpPr>
          <p:spPr bwMode="auto">
            <a:xfrm>
              <a:off x="4927600" y="1800225"/>
              <a:ext cx="38100" cy="355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noEditPoints="1"/>
            </p:cNvSpPr>
            <p:nvPr/>
          </p:nvSpPr>
          <p:spPr bwMode="auto">
            <a:xfrm>
              <a:off x="5037138" y="1898650"/>
              <a:ext cx="238125" cy="261938"/>
            </a:xfrm>
            <a:custGeom>
              <a:avLst/>
              <a:gdLst>
                <a:gd name="T0" fmla="*/ 0 w 498"/>
                <a:gd name="T1" fmla="*/ 276 h 550"/>
                <a:gd name="T2" fmla="*/ 0 w 498"/>
                <a:gd name="T3" fmla="*/ 274 h 550"/>
                <a:gd name="T4" fmla="*/ 252 w 498"/>
                <a:gd name="T5" fmla="*/ 0 h 550"/>
                <a:gd name="T6" fmla="*/ 498 w 498"/>
                <a:gd name="T7" fmla="*/ 278 h 550"/>
                <a:gd name="T8" fmla="*/ 497 w 498"/>
                <a:gd name="T9" fmla="*/ 304 h 550"/>
                <a:gd name="T10" fmla="*/ 79 w 498"/>
                <a:gd name="T11" fmla="*/ 304 h 550"/>
                <a:gd name="T12" fmla="*/ 264 w 498"/>
                <a:gd name="T13" fmla="*/ 482 h 550"/>
                <a:gd name="T14" fmla="*/ 430 w 498"/>
                <a:gd name="T15" fmla="*/ 408 h 550"/>
                <a:gd name="T16" fmla="*/ 479 w 498"/>
                <a:gd name="T17" fmla="*/ 452 h 550"/>
                <a:gd name="T18" fmla="*/ 262 w 498"/>
                <a:gd name="T19" fmla="*/ 550 h 550"/>
                <a:gd name="T20" fmla="*/ 0 w 498"/>
                <a:gd name="T21" fmla="*/ 276 h 550"/>
                <a:gd name="T22" fmla="*/ 418 w 498"/>
                <a:gd name="T23" fmla="*/ 246 h 550"/>
                <a:gd name="T24" fmla="*/ 250 w 498"/>
                <a:gd name="T25" fmla="*/ 67 h 550"/>
                <a:gd name="T26" fmla="*/ 79 w 498"/>
                <a:gd name="T27" fmla="*/ 246 h 550"/>
                <a:gd name="T28" fmla="*/ 418 w 498"/>
                <a:gd name="T29"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0" y="418"/>
                    <a:pt x="171" y="482"/>
                    <a:pt x="264" y="482"/>
                  </a:cubicBezTo>
                  <a:cubicBezTo>
                    <a:pt x="337" y="482"/>
                    <a:pt x="388" y="453"/>
                    <a:pt x="430" y="408"/>
                  </a:cubicBezTo>
                  <a:cubicBezTo>
                    <a:pt x="479" y="452"/>
                    <a:pt x="479" y="452"/>
                    <a:pt x="479" y="452"/>
                  </a:cubicBezTo>
                  <a:cubicBezTo>
                    <a:pt x="426" y="511"/>
                    <a:pt x="362" y="550"/>
                    <a:pt x="262" y="550"/>
                  </a:cubicBezTo>
                  <a:cubicBezTo>
                    <a:pt x="118" y="550"/>
                    <a:pt x="0" y="439"/>
                    <a:pt x="0" y="276"/>
                  </a:cubicBezTo>
                  <a:close/>
                  <a:moveTo>
                    <a:pt x="418" y="246"/>
                  </a:moveTo>
                  <a:cubicBezTo>
                    <a:pt x="410" y="150"/>
                    <a:pt x="355" y="67"/>
                    <a:pt x="250" y="67"/>
                  </a:cubicBezTo>
                  <a:cubicBezTo>
                    <a:pt x="158" y="67"/>
                    <a:pt x="89" y="143"/>
                    <a:pt x="79" y="246"/>
                  </a:cubicBezTo>
                  <a:lnTo>
                    <a:pt x="418"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p:cNvSpPr>
            <p:nvPr/>
          </p:nvSpPr>
          <p:spPr bwMode="auto">
            <a:xfrm>
              <a:off x="5319713" y="1898650"/>
              <a:ext cx="193675" cy="261938"/>
            </a:xfrm>
            <a:custGeom>
              <a:avLst/>
              <a:gdLst>
                <a:gd name="T0" fmla="*/ 0 w 406"/>
                <a:gd name="T1" fmla="*/ 469 h 546"/>
                <a:gd name="T2" fmla="*/ 40 w 406"/>
                <a:gd name="T3" fmla="*/ 413 h 546"/>
                <a:gd name="T4" fmla="*/ 222 w 406"/>
                <a:gd name="T5" fmla="*/ 480 h 546"/>
                <a:gd name="T6" fmla="*/ 331 w 406"/>
                <a:gd name="T7" fmla="*/ 397 h 546"/>
                <a:gd name="T8" fmla="*/ 331 w 406"/>
                <a:gd name="T9" fmla="*/ 395 h 546"/>
                <a:gd name="T10" fmla="*/ 200 w 406"/>
                <a:gd name="T11" fmla="*/ 302 h 546"/>
                <a:gd name="T12" fmla="*/ 26 w 406"/>
                <a:gd name="T13" fmla="*/ 153 h 546"/>
                <a:gd name="T14" fmla="*/ 26 w 406"/>
                <a:gd name="T15" fmla="*/ 151 h 546"/>
                <a:gd name="T16" fmla="*/ 205 w 406"/>
                <a:gd name="T17" fmla="*/ 0 h 546"/>
                <a:gd name="T18" fmla="*/ 395 w 406"/>
                <a:gd name="T19" fmla="*/ 58 h 546"/>
                <a:gd name="T20" fmla="*/ 359 w 406"/>
                <a:gd name="T21" fmla="*/ 117 h 546"/>
                <a:gd name="T22" fmla="*/ 203 w 406"/>
                <a:gd name="T23" fmla="*/ 67 h 546"/>
                <a:gd name="T24" fmla="*/ 101 w 406"/>
                <a:gd name="T25" fmla="*/ 143 h 546"/>
                <a:gd name="T26" fmla="*/ 101 w 406"/>
                <a:gd name="T27" fmla="*/ 145 h 546"/>
                <a:gd name="T28" fmla="*/ 237 w 406"/>
                <a:gd name="T29" fmla="*/ 236 h 546"/>
                <a:gd name="T30" fmla="*/ 406 w 406"/>
                <a:gd name="T31" fmla="*/ 386 h 546"/>
                <a:gd name="T32" fmla="*/ 406 w 406"/>
                <a:gd name="T33" fmla="*/ 388 h 546"/>
                <a:gd name="T34" fmla="*/ 218 w 406"/>
                <a:gd name="T35" fmla="*/ 546 h 546"/>
                <a:gd name="T36" fmla="*/ 0 w 406"/>
                <a:gd name="T37" fmla="*/ 469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6" h="546">
                  <a:moveTo>
                    <a:pt x="0" y="469"/>
                  </a:moveTo>
                  <a:cubicBezTo>
                    <a:pt x="40" y="413"/>
                    <a:pt x="40" y="413"/>
                    <a:pt x="40" y="413"/>
                  </a:cubicBezTo>
                  <a:cubicBezTo>
                    <a:pt x="97" y="456"/>
                    <a:pt x="160" y="480"/>
                    <a:pt x="222" y="480"/>
                  </a:cubicBezTo>
                  <a:cubicBezTo>
                    <a:pt x="286" y="480"/>
                    <a:pt x="331" y="448"/>
                    <a:pt x="331" y="397"/>
                  </a:cubicBezTo>
                  <a:cubicBezTo>
                    <a:pt x="331" y="395"/>
                    <a:pt x="331" y="395"/>
                    <a:pt x="331" y="395"/>
                  </a:cubicBezTo>
                  <a:cubicBezTo>
                    <a:pt x="331"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59"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p:cNvSpPr>
            <p:nvPr/>
          </p:nvSpPr>
          <p:spPr bwMode="auto">
            <a:xfrm>
              <a:off x="5557838" y="1898650"/>
              <a:ext cx="193675" cy="261938"/>
            </a:xfrm>
            <a:custGeom>
              <a:avLst/>
              <a:gdLst>
                <a:gd name="T0" fmla="*/ 0 w 406"/>
                <a:gd name="T1" fmla="*/ 469 h 546"/>
                <a:gd name="T2" fmla="*/ 40 w 406"/>
                <a:gd name="T3" fmla="*/ 413 h 546"/>
                <a:gd name="T4" fmla="*/ 223 w 406"/>
                <a:gd name="T5" fmla="*/ 480 h 546"/>
                <a:gd name="T6" fmla="*/ 332 w 406"/>
                <a:gd name="T7" fmla="*/ 397 h 546"/>
                <a:gd name="T8" fmla="*/ 332 w 406"/>
                <a:gd name="T9" fmla="*/ 395 h 546"/>
                <a:gd name="T10" fmla="*/ 200 w 406"/>
                <a:gd name="T11" fmla="*/ 302 h 546"/>
                <a:gd name="T12" fmla="*/ 26 w 406"/>
                <a:gd name="T13" fmla="*/ 153 h 546"/>
                <a:gd name="T14" fmla="*/ 26 w 406"/>
                <a:gd name="T15" fmla="*/ 151 h 546"/>
                <a:gd name="T16" fmla="*/ 205 w 406"/>
                <a:gd name="T17" fmla="*/ 0 h 546"/>
                <a:gd name="T18" fmla="*/ 395 w 406"/>
                <a:gd name="T19" fmla="*/ 58 h 546"/>
                <a:gd name="T20" fmla="*/ 359 w 406"/>
                <a:gd name="T21" fmla="*/ 117 h 546"/>
                <a:gd name="T22" fmla="*/ 203 w 406"/>
                <a:gd name="T23" fmla="*/ 67 h 546"/>
                <a:gd name="T24" fmla="*/ 101 w 406"/>
                <a:gd name="T25" fmla="*/ 143 h 546"/>
                <a:gd name="T26" fmla="*/ 101 w 406"/>
                <a:gd name="T27" fmla="*/ 145 h 546"/>
                <a:gd name="T28" fmla="*/ 237 w 406"/>
                <a:gd name="T29" fmla="*/ 236 h 546"/>
                <a:gd name="T30" fmla="*/ 406 w 406"/>
                <a:gd name="T31" fmla="*/ 386 h 546"/>
                <a:gd name="T32" fmla="*/ 406 w 406"/>
                <a:gd name="T33" fmla="*/ 388 h 546"/>
                <a:gd name="T34" fmla="*/ 218 w 406"/>
                <a:gd name="T35" fmla="*/ 546 h 546"/>
                <a:gd name="T36" fmla="*/ 0 w 406"/>
                <a:gd name="T37" fmla="*/ 469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6" h="546">
                  <a:moveTo>
                    <a:pt x="0" y="469"/>
                  </a:moveTo>
                  <a:cubicBezTo>
                    <a:pt x="40" y="413"/>
                    <a:pt x="40" y="413"/>
                    <a:pt x="40" y="413"/>
                  </a:cubicBezTo>
                  <a:cubicBezTo>
                    <a:pt x="97" y="456"/>
                    <a:pt x="160" y="480"/>
                    <a:pt x="223" y="480"/>
                  </a:cubicBezTo>
                  <a:cubicBezTo>
                    <a:pt x="286" y="480"/>
                    <a:pt x="332" y="448"/>
                    <a:pt x="332" y="397"/>
                  </a:cubicBezTo>
                  <a:cubicBezTo>
                    <a:pt x="332" y="395"/>
                    <a:pt x="332" y="395"/>
                    <a:pt x="332" y="395"/>
                  </a:cubicBezTo>
                  <a:cubicBezTo>
                    <a:pt x="332"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60"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p:cNvSpPr>
            <p:nvPr/>
          </p:nvSpPr>
          <p:spPr bwMode="auto">
            <a:xfrm>
              <a:off x="5821363" y="1800225"/>
              <a:ext cx="223838" cy="355600"/>
            </a:xfrm>
            <a:custGeom>
              <a:avLst/>
              <a:gdLst>
                <a:gd name="T0" fmla="*/ 0 w 141"/>
                <a:gd name="T1" fmla="*/ 0 h 224"/>
                <a:gd name="T2" fmla="*/ 23 w 141"/>
                <a:gd name="T3" fmla="*/ 0 h 224"/>
                <a:gd name="T4" fmla="*/ 23 w 141"/>
                <a:gd name="T5" fmla="*/ 154 h 224"/>
                <a:gd name="T6" fmla="*/ 109 w 141"/>
                <a:gd name="T7" fmla="*/ 65 h 224"/>
                <a:gd name="T8" fmla="*/ 138 w 141"/>
                <a:gd name="T9" fmla="*/ 65 h 224"/>
                <a:gd name="T10" fmla="*/ 72 w 141"/>
                <a:gd name="T11" fmla="*/ 133 h 224"/>
                <a:gd name="T12" fmla="*/ 141 w 141"/>
                <a:gd name="T13" fmla="*/ 224 h 224"/>
                <a:gd name="T14" fmla="*/ 112 w 141"/>
                <a:gd name="T15" fmla="*/ 224 h 224"/>
                <a:gd name="T16" fmla="*/ 56 w 141"/>
                <a:gd name="T17" fmla="*/ 150 h 224"/>
                <a:gd name="T18" fmla="*/ 23 w 141"/>
                <a:gd name="T19" fmla="*/ 182 h 224"/>
                <a:gd name="T20" fmla="*/ 23 w 141"/>
                <a:gd name="T21" fmla="*/ 224 h 224"/>
                <a:gd name="T22" fmla="*/ 0 w 141"/>
                <a:gd name="T23" fmla="*/ 224 h 224"/>
                <a:gd name="T24" fmla="*/ 0 w 141"/>
                <a:gd name="T2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224">
                  <a:moveTo>
                    <a:pt x="0" y="0"/>
                  </a:moveTo>
                  <a:lnTo>
                    <a:pt x="23" y="0"/>
                  </a:lnTo>
                  <a:lnTo>
                    <a:pt x="23" y="154"/>
                  </a:lnTo>
                  <a:lnTo>
                    <a:pt x="109" y="65"/>
                  </a:lnTo>
                  <a:lnTo>
                    <a:pt x="138" y="65"/>
                  </a:lnTo>
                  <a:lnTo>
                    <a:pt x="72" y="133"/>
                  </a:lnTo>
                  <a:lnTo>
                    <a:pt x="141" y="224"/>
                  </a:lnTo>
                  <a:lnTo>
                    <a:pt x="112" y="224"/>
                  </a:lnTo>
                  <a:lnTo>
                    <a:pt x="56" y="150"/>
                  </a:lnTo>
                  <a:lnTo>
                    <a:pt x="23" y="182"/>
                  </a:lnTo>
                  <a:lnTo>
                    <a:pt x="23" y="224"/>
                  </a:lnTo>
                  <a:lnTo>
                    <a:pt x="0" y="22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noEditPoints="1"/>
            </p:cNvSpPr>
            <p:nvPr/>
          </p:nvSpPr>
          <p:spPr bwMode="auto">
            <a:xfrm>
              <a:off x="6073775" y="1900238"/>
              <a:ext cx="222250" cy="260350"/>
            </a:xfrm>
            <a:custGeom>
              <a:avLst/>
              <a:gdLst>
                <a:gd name="T0" fmla="*/ 0 w 463"/>
                <a:gd name="T1" fmla="*/ 381 h 545"/>
                <a:gd name="T2" fmla="*/ 0 w 463"/>
                <a:gd name="T3" fmla="*/ 379 h 545"/>
                <a:gd name="T4" fmla="*/ 225 w 463"/>
                <a:gd name="T5" fmla="*/ 209 h 545"/>
                <a:gd name="T6" fmla="*/ 387 w 463"/>
                <a:gd name="T7" fmla="*/ 232 h 545"/>
                <a:gd name="T8" fmla="*/ 387 w 463"/>
                <a:gd name="T9" fmla="*/ 213 h 545"/>
                <a:gd name="T10" fmla="*/ 230 w 463"/>
                <a:gd name="T11" fmla="*/ 70 h 545"/>
                <a:gd name="T12" fmla="*/ 70 w 463"/>
                <a:gd name="T13" fmla="*/ 108 h 545"/>
                <a:gd name="T14" fmla="*/ 47 w 463"/>
                <a:gd name="T15" fmla="*/ 44 h 545"/>
                <a:gd name="T16" fmla="*/ 239 w 463"/>
                <a:gd name="T17" fmla="*/ 0 h 545"/>
                <a:gd name="T18" fmla="*/ 409 w 463"/>
                <a:gd name="T19" fmla="*/ 58 h 545"/>
                <a:gd name="T20" fmla="*/ 463 w 463"/>
                <a:gd name="T21" fmla="*/ 212 h 545"/>
                <a:gd name="T22" fmla="*/ 463 w 463"/>
                <a:gd name="T23" fmla="*/ 534 h 545"/>
                <a:gd name="T24" fmla="*/ 387 w 463"/>
                <a:gd name="T25" fmla="*/ 534 h 545"/>
                <a:gd name="T26" fmla="*/ 387 w 463"/>
                <a:gd name="T27" fmla="*/ 455 h 545"/>
                <a:gd name="T28" fmla="*/ 197 w 463"/>
                <a:gd name="T29" fmla="*/ 545 h 545"/>
                <a:gd name="T30" fmla="*/ 0 w 463"/>
                <a:gd name="T31" fmla="*/ 381 h 545"/>
                <a:gd name="T32" fmla="*/ 388 w 463"/>
                <a:gd name="T33" fmla="*/ 341 h 545"/>
                <a:gd name="T34" fmla="*/ 388 w 463"/>
                <a:gd name="T35" fmla="*/ 290 h 545"/>
                <a:gd name="T36" fmla="*/ 233 w 463"/>
                <a:gd name="T37" fmla="*/ 267 h 545"/>
                <a:gd name="T38" fmla="*/ 80 w 463"/>
                <a:gd name="T39" fmla="*/ 376 h 545"/>
                <a:gd name="T40" fmla="*/ 80 w 463"/>
                <a:gd name="T41" fmla="*/ 378 h 545"/>
                <a:gd name="T42" fmla="*/ 212 w 463"/>
                <a:gd name="T43" fmla="*/ 483 h 545"/>
                <a:gd name="T44" fmla="*/ 388 w 463"/>
                <a:gd name="T45" fmla="*/ 341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545">
                  <a:moveTo>
                    <a:pt x="0" y="381"/>
                  </a:moveTo>
                  <a:cubicBezTo>
                    <a:pt x="0" y="379"/>
                    <a:pt x="0" y="379"/>
                    <a:pt x="0" y="379"/>
                  </a:cubicBezTo>
                  <a:cubicBezTo>
                    <a:pt x="0" y="268"/>
                    <a:pt x="92" y="209"/>
                    <a:pt x="225" y="209"/>
                  </a:cubicBezTo>
                  <a:cubicBezTo>
                    <a:pt x="292" y="209"/>
                    <a:pt x="340" y="218"/>
                    <a:pt x="387" y="232"/>
                  </a:cubicBezTo>
                  <a:cubicBezTo>
                    <a:pt x="387" y="213"/>
                    <a:pt x="387" y="213"/>
                    <a:pt x="387" y="213"/>
                  </a:cubicBezTo>
                  <a:cubicBezTo>
                    <a:pt x="387" y="119"/>
                    <a:pt x="329" y="70"/>
                    <a:pt x="230" y="70"/>
                  </a:cubicBezTo>
                  <a:cubicBezTo>
                    <a:pt x="168" y="70"/>
                    <a:pt x="119" y="86"/>
                    <a:pt x="70" y="108"/>
                  </a:cubicBezTo>
                  <a:cubicBezTo>
                    <a:pt x="47" y="44"/>
                    <a:pt x="47" y="44"/>
                    <a:pt x="47" y="44"/>
                  </a:cubicBezTo>
                  <a:cubicBezTo>
                    <a:pt x="105" y="18"/>
                    <a:pt x="162" y="0"/>
                    <a:pt x="239" y="0"/>
                  </a:cubicBezTo>
                  <a:cubicBezTo>
                    <a:pt x="313" y="0"/>
                    <a:pt x="370" y="20"/>
                    <a:pt x="409" y="58"/>
                  </a:cubicBezTo>
                  <a:cubicBezTo>
                    <a:pt x="444" y="94"/>
                    <a:pt x="463" y="145"/>
                    <a:pt x="463" y="212"/>
                  </a:cubicBezTo>
                  <a:cubicBezTo>
                    <a:pt x="463" y="534"/>
                    <a:pt x="463" y="534"/>
                    <a:pt x="463" y="534"/>
                  </a:cubicBezTo>
                  <a:cubicBezTo>
                    <a:pt x="387" y="534"/>
                    <a:pt x="387" y="534"/>
                    <a:pt x="387" y="534"/>
                  </a:cubicBezTo>
                  <a:cubicBezTo>
                    <a:pt x="387" y="455"/>
                    <a:pt x="387" y="455"/>
                    <a:pt x="387" y="455"/>
                  </a:cubicBezTo>
                  <a:cubicBezTo>
                    <a:pt x="351" y="503"/>
                    <a:pt x="289" y="545"/>
                    <a:pt x="197" y="545"/>
                  </a:cubicBezTo>
                  <a:cubicBezTo>
                    <a:pt x="99" y="545"/>
                    <a:pt x="0" y="489"/>
                    <a:pt x="0" y="381"/>
                  </a:cubicBezTo>
                  <a:close/>
                  <a:moveTo>
                    <a:pt x="388" y="341"/>
                  </a:moveTo>
                  <a:cubicBezTo>
                    <a:pt x="388" y="290"/>
                    <a:pt x="388" y="290"/>
                    <a:pt x="388" y="290"/>
                  </a:cubicBezTo>
                  <a:cubicBezTo>
                    <a:pt x="350" y="278"/>
                    <a:pt x="298" y="267"/>
                    <a:pt x="233" y="267"/>
                  </a:cubicBezTo>
                  <a:cubicBezTo>
                    <a:pt x="135" y="267"/>
                    <a:pt x="80" y="310"/>
                    <a:pt x="80" y="376"/>
                  </a:cubicBezTo>
                  <a:cubicBezTo>
                    <a:pt x="80" y="378"/>
                    <a:pt x="80" y="378"/>
                    <a:pt x="80" y="378"/>
                  </a:cubicBezTo>
                  <a:cubicBezTo>
                    <a:pt x="80" y="445"/>
                    <a:pt x="141" y="483"/>
                    <a:pt x="212" y="483"/>
                  </a:cubicBezTo>
                  <a:cubicBezTo>
                    <a:pt x="309" y="483"/>
                    <a:pt x="388" y="424"/>
                    <a:pt x="388"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noEditPoints="1"/>
            </p:cNvSpPr>
            <p:nvPr/>
          </p:nvSpPr>
          <p:spPr bwMode="auto">
            <a:xfrm>
              <a:off x="6375400" y="1800225"/>
              <a:ext cx="254000" cy="360363"/>
            </a:xfrm>
            <a:custGeom>
              <a:avLst/>
              <a:gdLst>
                <a:gd name="T0" fmla="*/ 78 w 531"/>
                <a:gd name="T1" fmla="*/ 642 h 754"/>
                <a:gd name="T2" fmla="*/ 78 w 531"/>
                <a:gd name="T3" fmla="*/ 743 h 754"/>
                <a:gd name="T4" fmla="*/ 0 w 531"/>
                <a:gd name="T5" fmla="*/ 743 h 754"/>
                <a:gd name="T6" fmla="*/ 0 w 531"/>
                <a:gd name="T7" fmla="*/ 0 h 754"/>
                <a:gd name="T8" fmla="*/ 78 w 531"/>
                <a:gd name="T9" fmla="*/ 0 h 754"/>
                <a:gd name="T10" fmla="*/ 78 w 531"/>
                <a:gd name="T11" fmla="*/ 322 h 754"/>
                <a:gd name="T12" fmla="*/ 280 w 531"/>
                <a:gd name="T13" fmla="*/ 205 h 754"/>
                <a:gd name="T14" fmla="*/ 531 w 531"/>
                <a:gd name="T15" fmla="*/ 478 h 754"/>
                <a:gd name="T16" fmla="*/ 531 w 531"/>
                <a:gd name="T17" fmla="*/ 480 h 754"/>
                <a:gd name="T18" fmla="*/ 280 w 531"/>
                <a:gd name="T19" fmla="*/ 754 h 754"/>
                <a:gd name="T20" fmla="*/ 78 w 531"/>
                <a:gd name="T21" fmla="*/ 642 h 754"/>
                <a:gd name="T22" fmla="*/ 451 w 531"/>
                <a:gd name="T23" fmla="*/ 481 h 754"/>
                <a:gd name="T24" fmla="*/ 451 w 531"/>
                <a:gd name="T25" fmla="*/ 479 h 754"/>
                <a:gd name="T26" fmla="*/ 265 w 531"/>
                <a:gd name="T27" fmla="*/ 276 h 754"/>
                <a:gd name="T28" fmla="*/ 75 w 531"/>
                <a:gd name="T29" fmla="*/ 478 h 754"/>
                <a:gd name="T30" fmla="*/ 75 w 531"/>
                <a:gd name="T31" fmla="*/ 480 h 754"/>
                <a:gd name="T32" fmla="*/ 265 w 531"/>
                <a:gd name="T33" fmla="*/ 684 h 754"/>
                <a:gd name="T34" fmla="*/ 451 w 531"/>
                <a:gd name="T35" fmla="*/ 481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1" h="754">
                  <a:moveTo>
                    <a:pt x="78" y="642"/>
                  </a:moveTo>
                  <a:cubicBezTo>
                    <a:pt x="78" y="743"/>
                    <a:pt x="78" y="743"/>
                    <a:pt x="78" y="743"/>
                  </a:cubicBezTo>
                  <a:cubicBezTo>
                    <a:pt x="0" y="743"/>
                    <a:pt x="0" y="743"/>
                    <a:pt x="0" y="743"/>
                  </a:cubicBezTo>
                  <a:cubicBezTo>
                    <a:pt x="0" y="0"/>
                    <a:pt x="0" y="0"/>
                    <a:pt x="0" y="0"/>
                  </a:cubicBezTo>
                  <a:cubicBezTo>
                    <a:pt x="78" y="0"/>
                    <a:pt x="78" y="0"/>
                    <a:pt x="78" y="0"/>
                  </a:cubicBezTo>
                  <a:cubicBezTo>
                    <a:pt x="78" y="322"/>
                    <a:pt x="78" y="322"/>
                    <a:pt x="78" y="322"/>
                  </a:cubicBezTo>
                  <a:cubicBezTo>
                    <a:pt x="121" y="259"/>
                    <a:pt x="183" y="205"/>
                    <a:pt x="280" y="205"/>
                  </a:cubicBezTo>
                  <a:cubicBezTo>
                    <a:pt x="406" y="205"/>
                    <a:pt x="531" y="305"/>
                    <a:pt x="531" y="478"/>
                  </a:cubicBezTo>
                  <a:cubicBezTo>
                    <a:pt x="531" y="480"/>
                    <a:pt x="531" y="480"/>
                    <a:pt x="531" y="480"/>
                  </a:cubicBezTo>
                  <a:cubicBezTo>
                    <a:pt x="531" y="652"/>
                    <a:pt x="407" y="754"/>
                    <a:pt x="280" y="754"/>
                  </a:cubicBezTo>
                  <a:cubicBezTo>
                    <a:pt x="182" y="754"/>
                    <a:pt x="119" y="701"/>
                    <a:pt x="78" y="642"/>
                  </a:cubicBezTo>
                  <a:close/>
                  <a:moveTo>
                    <a:pt x="451" y="481"/>
                  </a:moveTo>
                  <a:cubicBezTo>
                    <a:pt x="451" y="479"/>
                    <a:pt x="451" y="479"/>
                    <a:pt x="451" y="479"/>
                  </a:cubicBezTo>
                  <a:cubicBezTo>
                    <a:pt x="451" y="355"/>
                    <a:pt x="365" y="276"/>
                    <a:pt x="265" y="276"/>
                  </a:cubicBezTo>
                  <a:cubicBezTo>
                    <a:pt x="168" y="276"/>
                    <a:pt x="75" y="358"/>
                    <a:pt x="75" y="478"/>
                  </a:cubicBezTo>
                  <a:cubicBezTo>
                    <a:pt x="75" y="480"/>
                    <a:pt x="75" y="480"/>
                    <a:pt x="75" y="480"/>
                  </a:cubicBezTo>
                  <a:cubicBezTo>
                    <a:pt x="75" y="603"/>
                    <a:pt x="168" y="684"/>
                    <a:pt x="265" y="684"/>
                  </a:cubicBezTo>
                  <a:cubicBezTo>
                    <a:pt x="367" y="684"/>
                    <a:pt x="451" y="609"/>
                    <a:pt x="451" y="4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 name="Titel 1"/>
          <p:cNvSpPr>
            <a:spLocks noGrp="1"/>
          </p:cNvSpPr>
          <p:nvPr>
            <p:ph type="title"/>
          </p:nvPr>
        </p:nvSpPr>
        <p:spPr>
          <a:xfrm>
            <a:off x="1691680" y="1556793"/>
            <a:ext cx="5472608" cy="3384376"/>
          </a:xfrm>
        </p:spPr>
        <p:txBody>
          <a:bodyPr anchor="ctr"/>
          <a:lstStyle>
            <a:lvl1pPr algn="l">
              <a:lnSpc>
                <a:spcPts val="4500"/>
              </a:lnSpc>
              <a:defRPr sz="4000" b="1" cap="all">
                <a:solidFill>
                  <a:schemeClr val="bg1"/>
                </a:solidFill>
              </a:defRPr>
            </a:lvl1pPr>
          </a:lstStyle>
          <a:p>
            <a:r>
              <a:rPr lang="da-DK" smtClean="0"/>
              <a:t>Klik for at redigere i master</a:t>
            </a:r>
            <a:endParaRPr lang="da-DK" dirty="0"/>
          </a:p>
        </p:txBody>
      </p:sp>
      <p:sp>
        <p:nvSpPr>
          <p:cNvPr id="3" name="Pladsholder til tekst 2"/>
          <p:cNvSpPr>
            <a:spLocks noGrp="1"/>
          </p:cNvSpPr>
          <p:nvPr>
            <p:ph type="body" idx="1" hasCustomPrompt="1"/>
          </p:nvPr>
        </p:nvSpPr>
        <p:spPr>
          <a:xfrm>
            <a:off x="1691680" y="6723137"/>
            <a:ext cx="5400600" cy="450279"/>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(Brødtekst benyttes ikke på dette dias)</a:t>
            </a:r>
          </a:p>
        </p:txBody>
      </p:sp>
      <p:sp>
        <p:nvSpPr>
          <p:cNvPr id="4" name="Pladsholder til dato 3"/>
          <p:cNvSpPr>
            <a:spLocks noGrp="1"/>
          </p:cNvSpPr>
          <p:nvPr>
            <p:ph type="dt" sz="half" idx="10"/>
          </p:nvPr>
        </p:nvSpPr>
        <p:spPr/>
        <p:txBody>
          <a:bodyPr/>
          <a:lstStyle>
            <a:lvl1pPr>
              <a:defRPr>
                <a:solidFill>
                  <a:schemeClr val="bg1"/>
                </a:solidFill>
              </a:defRPr>
            </a:lvl1pPr>
          </a:lstStyle>
          <a:p>
            <a:fld id="{F662A503-0A10-4000-A7DF-3E8CC5B06F48}" type="datetimeFigureOut">
              <a:rPr lang="da-DK" smtClean="0"/>
              <a:pPr/>
              <a:t>02-10-2015</a:t>
            </a:fld>
            <a:endParaRPr lang="da-DK"/>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da-DK"/>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F3422BEA-4D31-4C39-B8C3-10D1386D54D5}" type="slidenum">
              <a:rPr lang="da-DK" smtClean="0"/>
              <a:pPr/>
              <a:t>‹nr.›</a:t>
            </a:fld>
            <a:endParaRPr lang="da-DK"/>
          </a:p>
        </p:txBody>
      </p:sp>
    </p:spTree>
    <p:extLst>
      <p:ext uri="{BB962C8B-B14F-4D97-AF65-F5344CB8AC3E}">
        <p14:creationId xmlns:p14="http://schemas.microsoft.com/office/powerpoint/2010/main" val="4192273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KOMBIT Pause, Petroleum">
    <p:bg>
      <p:bgPr>
        <a:solidFill>
          <a:srgbClr val="007398"/>
        </a:solidFill>
        <a:effectLst/>
      </p:bgPr>
    </p:bg>
    <p:spTree>
      <p:nvGrpSpPr>
        <p:cNvPr id="1" name=""/>
        <p:cNvGrpSpPr/>
        <p:nvPr/>
      </p:nvGrpSpPr>
      <p:grpSpPr>
        <a:xfrm>
          <a:off x="0" y="0"/>
          <a:ext cx="0" cy="0"/>
          <a:chOff x="0" y="0"/>
          <a:chExt cx="0" cy="0"/>
        </a:xfrm>
      </p:grpSpPr>
      <p:grpSp>
        <p:nvGrpSpPr>
          <p:cNvPr id="43" name="Gruppe 42"/>
          <p:cNvGrpSpPr/>
          <p:nvPr/>
        </p:nvGrpSpPr>
        <p:grpSpPr>
          <a:xfrm>
            <a:off x="7127786" y="6063819"/>
            <a:ext cx="1504800" cy="476559"/>
            <a:chOff x="0" y="0"/>
            <a:chExt cx="6907213" cy="2160588"/>
          </a:xfrm>
          <a:solidFill>
            <a:schemeClr val="bg1"/>
          </a:solidFill>
        </p:grpSpPr>
        <p:sp>
          <p:nvSpPr>
            <p:cNvPr id="11" name="Freeform 5"/>
            <p:cNvSpPr>
              <a:spLocks/>
            </p:cNvSpPr>
            <p:nvPr/>
          </p:nvSpPr>
          <p:spPr bwMode="auto">
            <a:xfrm>
              <a:off x="0" y="20638"/>
              <a:ext cx="1103313" cy="1212850"/>
            </a:xfrm>
            <a:custGeom>
              <a:avLst/>
              <a:gdLst>
                <a:gd name="T0" fmla="*/ 0 w 695"/>
                <a:gd name="T1" fmla="*/ 0 h 764"/>
                <a:gd name="T2" fmla="*/ 168 w 695"/>
                <a:gd name="T3" fmla="*/ 0 h 764"/>
                <a:gd name="T4" fmla="*/ 168 w 695"/>
                <a:gd name="T5" fmla="*/ 334 h 764"/>
                <a:gd name="T6" fmla="*/ 478 w 695"/>
                <a:gd name="T7" fmla="*/ 0 h 764"/>
                <a:gd name="T8" fmla="*/ 680 w 695"/>
                <a:gd name="T9" fmla="*/ 0 h 764"/>
                <a:gd name="T10" fmla="*/ 370 w 695"/>
                <a:gd name="T11" fmla="*/ 324 h 764"/>
                <a:gd name="T12" fmla="*/ 695 w 695"/>
                <a:gd name="T13" fmla="*/ 764 h 764"/>
                <a:gd name="T14" fmla="*/ 493 w 695"/>
                <a:gd name="T15" fmla="*/ 764 h 764"/>
                <a:gd name="T16" fmla="*/ 256 w 695"/>
                <a:gd name="T17" fmla="*/ 439 h 764"/>
                <a:gd name="T18" fmla="*/ 168 w 695"/>
                <a:gd name="T19" fmla="*/ 530 h 764"/>
                <a:gd name="T20" fmla="*/ 168 w 695"/>
                <a:gd name="T21" fmla="*/ 764 h 764"/>
                <a:gd name="T22" fmla="*/ 0 w 695"/>
                <a:gd name="T23" fmla="*/ 764 h 764"/>
                <a:gd name="T24" fmla="*/ 0 w 695"/>
                <a:gd name="T2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5" h="764">
                  <a:moveTo>
                    <a:pt x="0" y="0"/>
                  </a:moveTo>
                  <a:lnTo>
                    <a:pt x="168" y="0"/>
                  </a:lnTo>
                  <a:lnTo>
                    <a:pt x="168" y="334"/>
                  </a:lnTo>
                  <a:lnTo>
                    <a:pt x="478" y="0"/>
                  </a:lnTo>
                  <a:lnTo>
                    <a:pt x="680" y="0"/>
                  </a:lnTo>
                  <a:lnTo>
                    <a:pt x="370" y="324"/>
                  </a:lnTo>
                  <a:lnTo>
                    <a:pt x="695" y="764"/>
                  </a:lnTo>
                  <a:lnTo>
                    <a:pt x="493" y="764"/>
                  </a:lnTo>
                  <a:lnTo>
                    <a:pt x="256" y="439"/>
                  </a:lnTo>
                  <a:lnTo>
                    <a:pt x="168" y="530"/>
                  </a:lnTo>
                  <a:lnTo>
                    <a:pt x="168" y="764"/>
                  </a:lnTo>
                  <a:lnTo>
                    <a:pt x="0" y="76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6"/>
            <p:cNvSpPr>
              <a:spLocks noEditPoints="1"/>
            </p:cNvSpPr>
            <p:nvPr/>
          </p:nvSpPr>
          <p:spPr bwMode="auto">
            <a:xfrm>
              <a:off x="1082675" y="0"/>
              <a:ext cx="1287463" cy="1254125"/>
            </a:xfrm>
            <a:custGeom>
              <a:avLst/>
              <a:gdLst>
                <a:gd name="T0" fmla="*/ 0 w 2694"/>
                <a:gd name="T1" fmla="*/ 1318 h 2621"/>
                <a:gd name="T2" fmla="*/ 0 w 2694"/>
                <a:gd name="T3" fmla="*/ 1311 h 2621"/>
                <a:gd name="T4" fmla="*/ 1351 w 2694"/>
                <a:gd name="T5" fmla="*/ 0 h 2621"/>
                <a:gd name="T6" fmla="*/ 2694 w 2694"/>
                <a:gd name="T7" fmla="*/ 1303 h 2621"/>
                <a:gd name="T8" fmla="*/ 2694 w 2694"/>
                <a:gd name="T9" fmla="*/ 1311 h 2621"/>
                <a:gd name="T10" fmla="*/ 1344 w 2694"/>
                <a:gd name="T11" fmla="*/ 2621 h 2621"/>
                <a:gd name="T12" fmla="*/ 0 w 2694"/>
                <a:gd name="T13" fmla="*/ 1318 h 2621"/>
                <a:gd name="T14" fmla="*/ 2111 w 2694"/>
                <a:gd name="T15" fmla="*/ 1318 h 2621"/>
                <a:gd name="T16" fmla="*/ 2111 w 2694"/>
                <a:gd name="T17" fmla="*/ 1311 h 2621"/>
                <a:gd name="T18" fmla="*/ 1344 w 2694"/>
                <a:gd name="T19" fmla="*/ 514 h 2621"/>
                <a:gd name="T20" fmla="*/ 583 w 2694"/>
                <a:gd name="T21" fmla="*/ 1303 h 2621"/>
                <a:gd name="T22" fmla="*/ 583 w 2694"/>
                <a:gd name="T23" fmla="*/ 1311 h 2621"/>
                <a:gd name="T24" fmla="*/ 1351 w 2694"/>
                <a:gd name="T25" fmla="*/ 2107 h 2621"/>
                <a:gd name="T26" fmla="*/ 2111 w 2694"/>
                <a:gd name="T27" fmla="*/ 1318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94" h="2621">
                  <a:moveTo>
                    <a:pt x="0" y="1318"/>
                  </a:moveTo>
                  <a:cubicBezTo>
                    <a:pt x="0" y="1311"/>
                    <a:pt x="0" y="1311"/>
                    <a:pt x="0" y="1311"/>
                  </a:cubicBezTo>
                  <a:cubicBezTo>
                    <a:pt x="0" y="590"/>
                    <a:pt x="569" y="0"/>
                    <a:pt x="1351" y="0"/>
                  </a:cubicBezTo>
                  <a:cubicBezTo>
                    <a:pt x="2133" y="0"/>
                    <a:pt x="2694" y="583"/>
                    <a:pt x="2694" y="1303"/>
                  </a:cubicBezTo>
                  <a:cubicBezTo>
                    <a:pt x="2694" y="1311"/>
                    <a:pt x="2694" y="1311"/>
                    <a:pt x="2694" y="1311"/>
                  </a:cubicBezTo>
                  <a:cubicBezTo>
                    <a:pt x="2694" y="2031"/>
                    <a:pt x="2126" y="2621"/>
                    <a:pt x="1344" y="2621"/>
                  </a:cubicBezTo>
                  <a:cubicBezTo>
                    <a:pt x="562" y="2621"/>
                    <a:pt x="0" y="2038"/>
                    <a:pt x="0" y="1318"/>
                  </a:cubicBezTo>
                  <a:close/>
                  <a:moveTo>
                    <a:pt x="2111" y="1318"/>
                  </a:moveTo>
                  <a:cubicBezTo>
                    <a:pt x="2111" y="1311"/>
                    <a:pt x="2111" y="1311"/>
                    <a:pt x="2111" y="1311"/>
                  </a:cubicBezTo>
                  <a:cubicBezTo>
                    <a:pt x="2111" y="876"/>
                    <a:pt x="1793" y="514"/>
                    <a:pt x="1344" y="514"/>
                  </a:cubicBezTo>
                  <a:cubicBezTo>
                    <a:pt x="895" y="514"/>
                    <a:pt x="583" y="869"/>
                    <a:pt x="583" y="1303"/>
                  </a:cubicBezTo>
                  <a:cubicBezTo>
                    <a:pt x="583" y="1311"/>
                    <a:pt x="583" y="1311"/>
                    <a:pt x="583" y="1311"/>
                  </a:cubicBezTo>
                  <a:cubicBezTo>
                    <a:pt x="583" y="1745"/>
                    <a:pt x="902" y="2107"/>
                    <a:pt x="1351" y="2107"/>
                  </a:cubicBezTo>
                  <a:cubicBezTo>
                    <a:pt x="1800" y="2107"/>
                    <a:pt x="2111" y="1752"/>
                    <a:pt x="2111" y="13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7"/>
            <p:cNvSpPr>
              <a:spLocks/>
            </p:cNvSpPr>
            <p:nvPr/>
          </p:nvSpPr>
          <p:spPr bwMode="auto">
            <a:xfrm>
              <a:off x="2597150" y="20638"/>
              <a:ext cx="1211263" cy="1212850"/>
            </a:xfrm>
            <a:custGeom>
              <a:avLst/>
              <a:gdLst>
                <a:gd name="T0" fmla="*/ 0 w 763"/>
                <a:gd name="T1" fmla="*/ 0 h 764"/>
                <a:gd name="T2" fmla="*/ 181 w 763"/>
                <a:gd name="T3" fmla="*/ 0 h 764"/>
                <a:gd name="T4" fmla="*/ 381 w 763"/>
                <a:gd name="T5" fmla="*/ 323 h 764"/>
                <a:gd name="T6" fmla="*/ 582 w 763"/>
                <a:gd name="T7" fmla="*/ 0 h 764"/>
                <a:gd name="T8" fmla="*/ 763 w 763"/>
                <a:gd name="T9" fmla="*/ 0 h 764"/>
                <a:gd name="T10" fmla="*/ 763 w 763"/>
                <a:gd name="T11" fmla="*/ 764 h 764"/>
                <a:gd name="T12" fmla="*/ 596 w 763"/>
                <a:gd name="T13" fmla="*/ 764 h 764"/>
                <a:gd name="T14" fmla="*/ 596 w 763"/>
                <a:gd name="T15" fmla="*/ 265 h 764"/>
                <a:gd name="T16" fmla="*/ 381 w 763"/>
                <a:gd name="T17" fmla="*/ 592 h 764"/>
                <a:gd name="T18" fmla="*/ 377 w 763"/>
                <a:gd name="T19" fmla="*/ 592 h 764"/>
                <a:gd name="T20" fmla="*/ 164 w 763"/>
                <a:gd name="T21" fmla="*/ 269 h 764"/>
                <a:gd name="T22" fmla="*/ 164 w 763"/>
                <a:gd name="T23" fmla="*/ 764 h 764"/>
                <a:gd name="T24" fmla="*/ 0 w 763"/>
                <a:gd name="T25" fmla="*/ 764 h 764"/>
                <a:gd name="T26" fmla="*/ 0 w 763"/>
                <a:gd name="T27"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3" h="764">
                  <a:moveTo>
                    <a:pt x="0" y="0"/>
                  </a:moveTo>
                  <a:lnTo>
                    <a:pt x="181" y="0"/>
                  </a:lnTo>
                  <a:lnTo>
                    <a:pt x="381" y="323"/>
                  </a:lnTo>
                  <a:lnTo>
                    <a:pt x="582" y="0"/>
                  </a:lnTo>
                  <a:lnTo>
                    <a:pt x="763" y="0"/>
                  </a:lnTo>
                  <a:lnTo>
                    <a:pt x="763" y="764"/>
                  </a:lnTo>
                  <a:lnTo>
                    <a:pt x="596" y="764"/>
                  </a:lnTo>
                  <a:lnTo>
                    <a:pt x="596" y="265"/>
                  </a:lnTo>
                  <a:lnTo>
                    <a:pt x="381" y="592"/>
                  </a:lnTo>
                  <a:lnTo>
                    <a:pt x="377" y="592"/>
                  </a:lnTo>
                  <a:lnTo>
                    <a:pt x="164" y="269"/>
                  </a:lnTo>
                  <a:lnTo>
                    <a:pt x="164" y="764"/>
                  </a:lnTo>
                  <a:lnTo>
                    <a:pt x="0" y="76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8"/>
            <p:cNvSpPr>
              <a:spLocks noEditPoints="1"/>
            </p:cNvSpPr>
            <p:nvPr/>
          </p:nvSpPr>
          <p:spPr bwMode="auto">
            <a:xfrm>
              <a:off x="4103688" y="20638"/>
              <a:ext cx="1030288" cy="1212850"/>
            </a:xfrm>
            <a:custGeom>
              <a:avLst/>
              <a:gdLst>
                <a:gd name="T0" fmla="*/ 0 w 2155"/>
                <a:gd name="T1" fmla="*/ 0 h 2535"/>
                <a:gd name="T2" fmla="*/ 1177 w 2155"/>
                <a:gd name="T3" fmla="*/ 0 h 2535"/>
                <a:gd name="T4" fmla="*/ 1840 w 2155"/>
                <a:gd name="T5" fmla="*/ 225 h 2535"/>
                <a:gd name="T6" fmla="*/ 2013 w 2155"/>
                <a:gd name="T7" fmla="*/ 656 h 2535"/>
                <a:gd name="T8" fmla="*/ 2013 w 2155"/>
                <a:gd name="T9" fmla="*/ 663 h 2535"/>
                <a:gd name="T10" fmla="*/ 1680 w 2155"/>
                <a:gd name="T11" fmla="*/ 1210 h 2535"/>
                <a:gd name="T12" fmla="*/ 2155 w 2155"/>
                <a:gd name="T13" fmla="*/ 1832 h 2535"/>
                <a:gd name="T14" fmla="*/ 2155 w 2155"/>
                <a:gd name="T15" fmla="*/ 1840 h 2535"/>
                <a:gd name="T16" fmla="*/ 1206 w 2155"/>
                <a:gd name="T17" fmla="*/ 2535 h 2535"/>
                <a:gd name="T18" fmla="*/ 0 w 2155"/>
                <a:gd name="T19" fmla="*/ 2535 h 2535"/>
                <a:gd name="T20" fmla="*/ 0 w 2155"/>
                <a:gd name="T21" fmla="*/ 0 h 2535"/>
                <a:gd name="T22" fmla="*/ 1459 w 2155"/>
                <a:gd name="T23" fmla="*/ 750 h 2535"/>
                <a:gd name="T24" fmla="*/ 1094 w 2155"/>
                <a:gd name="T25" fmla="*/ 489 h 2535"/>
                <a:gd name="T26" fmla="*/ 543 w 2155"/>
                <a:gd name="T27" fmla="*/ 489 h 2535"/>
                <a:gd name="T28" fmla="*/ 543 w 2155"/>
                <a:gd name="T29" fmla="*/ 1025 h 2535"/>
                <a:gd name="T30" fmla="*/ 1058 w 2155"/>
                <a:gd name="T31" fmla="*/ 1025 h 2535"/>
                <a:gd name="T32" fmla="*/ 1459 w 2155"/>
                <a:gd name="T33" fmla="*/ 757 h 2535"/>
                <a:gd name="T34" fmla="*/ 1459 w 2155"/>
                <a:gd name="T35" fmla="*/ 750 h 2535"/>
                <a:gd name="T36" fmla="*/ 1188 w 2155"/>
                <a:gd name="T37" fmla="*/ 1488 h 2535"/>
                <a:gd name="T38" fmla="*/ 543 w 2155"/>
                <a:gd name="T39" fmla="*/ 1488 h 2535"/>
                <a:gd name="T40" fmla="*/ 543 w 2155"/>
                <a:gd name="T41" fmla="*/ 2046 h 2535"/>
                <a:gd name="T42" fmla="*/ 1206 w 2155"/>
                <a:gd name="T43" fmla="*/ 2046 h 2535"/>
                <a:gd name="T44" fmla="*/ 1601 w 2155"/>
                <a:gd name="T45" fmla="*/ 1771 h 2535"/>
                <a:gd name="T46" fmla="*/ 1601 w 2155"/>
                <a:gd name="T47" fmla="*/ 1764 h 2535"/>
                <a:gd name="T48" fmla="*/ 1188 w 2155"/>
                <a:gd name="T49" fmla="*/ 1488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55" h="2535">
                  <a:moveTo>
                    <a:pt x="0" y="0"/>
                  </a:moveTo>
                  <a:cubicBezTo>
                    <a:pt x="1177" y="0"/>
                    <a:pt x="1177" y="0"/>
                    <a:pt x="1177" y="0"/>
                  </a:cubicBezTo>
                  <a:cubicBezTo>
                    <a:pt x="1467" y="0"/>
                    <a:pt x="1695" y="80"/>
                    <a:pt x="1840" y="225"/>
                  </a:cubicBezTo>
                  <a:cubicBezTo>
                    <a:pt x="1955" y="341"/>
                    <a:pt x="2013" y="482"/>
                    <a:pt x="2013" y="656"/>
                  </a:cubicBezTo>
                  <a:cubicBezTo>
                    <a:pt x="2013" y="663"/>
                    <a:pt x="2013" y="663"/>
                    <a:pt x="2013" y="663"/>
                  </a:cubicBezTo>
                  <a:cubicBezTo>
                    <a:pt x="2013" y="949"/>
                    <a:pt x="1861" y="1108"/>
                    <a:pt x="1680" y="1210"/>
                  </a:cubicBezTo>
                  <a:cubicBezTo>
                    <a:pt x="1974" y="1322"/>
                    <a:pt x="2155" y="1492"/>
                    <a:pt x="2155" y="1832"/>
                  </a:cubicBezTo>
                  <a:cubicBezTo>
                    <a:pt x="2155" y="1840"/>
                    <a:pt x="2155" y="1840"/>
                    <a:pt x="2155" y="1840"/>
                  </a:cubicBezTo>
                  <a:cubicBezTo>
                    <a:pt x="2155" y="2303"/>
                    <a:pt x="1778" y="2535"/>
                    <a:pt x="1206" y="2535"/>
                  </a:cubicBezTo>
                  <a:cubicBezTo>
                    <a:pt x="0" y="2535"/>
                    <a:pt x="0" y="2535"/>
                    <a:pt x="0" y="2535"/>
                  </a:cubicBezTo>
                  <a:lnTo>
                    <a:pt x="0" y="0"/>
                  </a:lnTo>
                  <a:close/>
                  <a:moveTo>
                    <a:pt x="1459" y="750"/>
                  </a:moveTo>
                  <a:cubicBezTo>
                    <a:pt x="1459" y="583"/>
                    <a:pt x="1329" y="489"/>
                    <a:pt x="1094" y="489"/>
                  </a:cubicBezTo>
                  <a:cubicBezTo>
                    <a:pt x="543" y="489"/>
                    <a:pt x="543" y="489"/>
                    <a:pt x="543" y="489"/>
                  </a:cubicBezTo>
                  <a:cubicBezTo>
                    <a:pt x="543" y="1025"/>
                    <a:pt x="543" y="1025"/>
                    <a:pt x="543" y="1025"/>
                  </a:cubicBezTo>
                  <a:cubicBezTo>
                    <a:pt x="1058" y="1025"/>
                    <a:pt x="1058" y="1025"/>
                    <a:pt x="1058" y="1025"/>
                  </a:cubicBezTo>
                  <a:cubicBezTo>
                    <a:pt x="1304" y="1025"/>
                    <a:pt x="1459" y="945"/>
                    <a:pt x="1459" y="757"/>
                  </a:cubicBezTo>
                  <a:lnTo>
                    <a:pt x="1459" y="750"/>
                  </a:lnTo>
                  <a:close/>
                  <a:moveTo>
                    <a:pt x="1188" y="1488"/>
                  </a:moveTo>
                  <a:cubicBezTo>
                    <a:pt x="543" y="1488"/>
                    <a:pt x="543" y="1488"/>
                    <a:pt x="543" y="1488"/>
                  </a:cubicBezTo>
                  <a:cubicBezTo>
                    <a:pt x="543" y="2046"/>
                    <a:pt x="543" y="2046"/>
                    <a:pt x="543" y="2046"/>
                  </a:cubicBezTo>
                  <a:cubicBezTo>
                    <a:pt x="1206" y="2046"/>
                    <a:pt x="1206" y="2046"/>
                    <a:pt x="1206" y="2046"/>
                  </a:cubicBezTo>
                  <a:cubicBezTo>
                    <a:pt x="1452" y="2046"/>
                    <a:pt x="1601" y="1959"/>
                    <a:pt x="1601" y="1771"/>
                  </a:cubicBezTo>
                  <a:cubicBezTo>
                    <a:pt x="1601" y="1764"/>
                    <a:pt x="1601" y="1764"/>
                    <a:pt x="1601" y="1764"/>
                  </a:cubicBezTo>
                  <a:cubicBezTo>
                    <a:pt x="1601" y="1593"/>
                    <a:pt x="1474" y="1488"/>
                    <a:pt x="1188" y="14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9"/>
            <p:cNvSpPr>
              <a:spLocks/>
            </p:cNvSpPr>
            <p:nvPr/>
          </p:nvSpPr>
          <p:spPr bwMode="auto">
            <a:xfrm>
              <a:off x="5903913" y="17463"/>
              <a:ext cx="1003300" cy="1212850"/>
            </a:xfrm>
            <a:custGeom>
              <a:avLst/>
              <a:gdLst>
                <a:gd name="T0" fmla="*/ 232 w 632"/>
                <a:gd name="T1" fmla="*/ 155 h 764"/>
                <a:gd name="T2" fmla="*/ 0 w 632"/>
                <a:gd name="T3" fmla="*/ 155 h 764"/>
                <a:gd name="T4" fmla="*/ 0 w 632"/>
                <a:gd name="T5" fmla="*/ 0 h 764"/>
                <a:gd name="T6" fmla="*/ 632 w 632"/>
                <a:gd name="T7" fmla="*/ 0 h 764"/>
                <a:gd name="T8" fmla="*/ 632 w 632"/>
                <a:gd name="T9" fmla="*/ 155 h 764"/>
                <a:gd name="T10" fmla="*/ 400 w 632"/>
                <a:gd name="T11" fmla="*/ 155 h 764"/>
                <a:gd name="T12" fmla="*/ 400 w 632"/>
                <a:gd name="T13" fmla="*/ 764 h 764"/>
                <a:gd name="T14" fmla="*/ 232 w 632"/>
                <a:gd name="T15" fmla="*/ 764 h 764"/>
                <a:gd name="T16" fmla="*/ 232 w 632"/>
                <a:gd name="T17" fmla="*/ 15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764">
                  <a:moveTo>
                    <a:pt x="232" y="155"/>
                  </a:moveTo>
                  <a:lnTo>
                    <a:pt x="0" y="155"/>
                  </a:lnTo>
                  <a:lnTo>
                    <a:pt x="0" y="0"/>
                  </a:lnTo>
                  <a:lnTo>
                    <a:pt x="632" y="0"/>
                  </a:lnTo>
                  <a:lnTo>
                    <a:pt x="632" y="155"/>
                  </a:lnTo>
                  <a:lnTo>
                    <a:pt x="400" y="155"/>
                  </a:lnTo>
                  <a:lnTo>
                    <a:pt x="400" y="764"/>
                  </a:lnTo>
                  <a:lnTo>
                    <a:pt x="232" y="764"/>
                  </a:lnTo>
                  <a:lnTo>
                    <a:pt x="232"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Rectangle 10"/>
            <p:cNvSpPr>
              <a:spLocks noChangeArrowheads="1"/>
            </p:cNvSpPr>
            <p:nvPr/>
          </p:nvSpPr>
          <p:spPr bwMode="auto">
            <a:xfrm>
              <a:off x="5373688" y="966788"/>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Rectangle 11"/>
            <p:cNvSpPr>
              <a:spLocks noChangeArrowheads="1"/>
            </p:cNvSpPr>
            <p:nvPr/>
          </p:nvSpPr>
          <p:spPr bwMode="auto">
            <a:xfrm>
              <a:off x="5373688" y="20638"/>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Rectangle 12"/>
            <p:cNvSpPr>
              <a:spLocks noChangeArrowheads="1"/>
            </p:cNvSpPr>
            <p:nvPr/>
          </p:nvSpPr>
          <p:spPr bwMode="auto">
            <a:xfrm>
              <a:off x="5373688" y="493713"/>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13"/>
            <p:cNvSpPr>
              <a:spLocks/>
            </p:cNvSpPr>
            <p:nvPr/>
          </p:nvSpPr>
          <p:spPr bwMode="auto">
            <a:xfrm>
              <a:off x="6350" y="1814513"/>
              <a:ext cx="290513" cy="341313"/>
            </a:xfrm>
            <a:custGeom>
              <a:avLst/>
              <a:gdLst>
                <a:gd name="T0" fmla="*/ 0 w 183"/>
                <a:gd name="T1" fmla="*/ 0 h 215"/>
                <a:gd name="T2" fmla="*/ 24 w 183"/>
                <a:gd name="T3" fmla="*/ 0 h 215"/>
                <a:gd name="T4" fmla="*/ 24 w 183"/>
                <a:gd name="T5" fmla="*/ 128 h 215"/>
                <a:gd name="T6" fmla="*/ 148 w 183"/>
                <a:gd name="T7" fmla="*/ 0 h 215"/>
                <a:gd name="T8" fmla="*/ 179 w 183"/>
                <a:gd name="T9" fmla="*/ 0 h 215"/>
                <a:gd name="T10" fmla="*/ 87 w 183"/>
                <a:gd name="T11" fmla="*/ 94 h 215"/>
                <a:gd name="T12" fmla="*/ 183 w 183"/>
                <a:gd name="T13" fmla="*/ 215 h 215"/>
                <a:gd name="T14" fmla="*/ 153 w 183"/>
                <a:gd name="T15" fmla="*/ 215 h 215"/>
                <a:gd name="T16" fmla="*/ 70 w 183"/>
                <a:gd name="T17" fmla="*/ 111 h 215"/>
                <a:gd name="T18" fmla="*/ 24 w 183"/>
                <a:gd name="T19" fmla="*/ 157 h 215"/>
                <a:gd name="T20" fmla="*/ 24 w 183"/>
                <a:gd name="T21" fmla="*/ 215 h 215"/>
                <a:gd name="T22" fmla="*/ 0 w 183"/>
                <a:gd name="T23" fmla="*/ 215 h 215"/>
                <a:gd name="T24" fmla="*/ 0 w 183"/>
                <a:gd name="T2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 h="215">
                  <a:moveTo>
                    <a:pt x="0" y="0"/>
                  </a:moveTo>
                  <a:lnTo>
                    <a:pt x="24" y="0"/>
                  </a:lnTo>
                  <a:lnTo>
                    <a:pt x="24" y="128"/>
                  </a:lnTo>
                  <a:lnTo>
                    <a:pt x="148" y="0"/>
                  </a:lnTo>
                  <a:lnTo>
                    <a:pt x="179" y="0"/>
                  </a:lnTo>
                  <a:lnTo>
                    <a:pt x="87" y="94"/>
                  </a:lnTo>
                  <a:lnTo>
                    <a:pt x="183" y="215"/>
                  </a:lnTo>
                  <a:lnTo>
                    <a:pt x="153" y="215"/>
                  </a:lnTo>
                  <a:lnTo>
                    <a:pt x="70" y="111"/>
                  </a:lnTo>
                  <a:lnTo>
                    <a:pt x="24" y="157"/>
                  </a:lnTo>
                  <a:lnTo>
                    <a:pt x="24" y="215"/>
                  </a:lnTo>
                  <a:lnTo>
                    <a:pt x="0" y="21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14"/>
            <p:cNvSpPr>
              <a:spLocks noEditPoints="1"/>
            </p:cNvSpPr>
            <p:nvPr/>
          </p:nvSpPr>
          <p:spPr bwMode="auto">
            <a:xfrm>
              <a:off x="320675" y="1898650"/>
              <a:ext cx="261938" cy="261938"/>
            </a:xfrm>
            <a:custGeom>
              <a:avLst/>
              <a:gdLst>
                <a:gd name="T0" fmla="*/ 0 w 549"/>
                <a:gd name="T1" fmla="*/ 277 h 550"/>
                <a:gd name="T2" fmla="*/ 0 w 549"/>
                <a:gd name="T3" fmla="*/ 275 h 550"/>
                <a:gd name="T4" fmla="*/ 275 w 549"/>
                <a:gd name="T5" fmla="*/ 0 h 550"/>
                <a:gd name="T6" fmla="*/ 549 w 549"/>
                <a:gd name="T7" fmla="*/ 273 h 550"/>
                <a:gd name="T8" fmla="*/ 549 w 549"/>
                <a:gd name="T9" fmla="*/ 275 h 550"/>
                <a:gd name="T10" fmla="*/ 273 w 549"/>
                <a:gd name="T11" fmla="*/ 550 h 550"/>
                <a:gd name="T12" fmla="*/ 0 w 549"/>
                <a:gd name="T13" fmla="*/ 277 h 550"/>
                <a:gd name="T14" fmla="*/ 468 w 549"/>
                <a:gd name="T15" fmla="*/ 277 h 550"/>
                <a:gd name="T16" fmla="*/ 468 w 549"/>
                <a:gd name="T17" fmla="*/ 275 h 550"/>
                <a:gd name="T18" fmla="*/ 273 w 549"/>
                <a:gd name="T19" fmla="*/ 70 h 550"/>
                <a:gd name="T20" fmla="*/ 80 w 549"/>
                <a:gd name="T21" fmla="*/ 273 h 550"/>
                <a:gd name="T22" fmla="*/ 80 w 549"/>
                <a:gd name="T23" fmla="*/ 275 h 550"/>
                <a:gd name="T24" fmla="*/ 275 w 549"/>
                <a:gd name="T25" fmla="*/ 480 h 550"/>
                <a:gd name="T26" fmla="*/ 468 w 549"/>
                <a:gd name="T27" fmla="*/ 27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9" h="550">
                  <a:moveTo>
                    <a:pt x="0" y="277"/>
                  </a:moveTo>
                  <a:cubicBezTo>
                    <a:pt x="0" y="275"/>
                    <a:pt x="0" y="275"/>
                    <a:pt x="0" y="275"/>
                  </a:cubicBezTo>
                  <a:cubicBezTo>
                    <a:pt x="0" y="127"/>
                    <a:pt x="116" y="0"/>
                    <a:pt x="275" y="0"/>
                  </a:cubicBezTo>
                  <a:cubicBezTo>
                    <a:pt x="433" y="0"/>
                    <a:pt x="549" y="125"/>
                    <a:pt x="549" y="273"/>
                  </a:cubicBezTo>
                  <a:cubicBezTo>
                    <a:pt x="549" y="275"/>
                    <a:pt x="549" y="275"/>
                    <a:pt x="549" y="275"/>
                  </a:cubicBezTo>
                  <a:cubicBezTo>
                    <a:pt x="549" y="424"/>
                    <a:pt x="432" y="550"/>
                    <a:pt x="273" y="550"/>
                  </a:cubicBezTo>
                  <a:cubicBezTo>
                    <a:pt x="115" y="550"/>
                    <a:pt x="0" y="426"/>
                    <a:pt x="0" y="277"/>
                  </a:cubicBezTo>
                  <a:close/>
                  <a:moveTo>
                    <a:pt x="468" y="277"/>
                  </a:moveTo>
                  <a:cubicBezTo>
                    <a:pt x="468" y="275"/>
                    <a:pt x="468" y="275"/>
                    <a:pt x="468" y="275"/>
                  </a:cubicBezTo>
                  <a:cubicBezTo>
                    <a:pt x="468" y="162"/>
                    <a:pt x="384" y="70"/>
                    <a:pt x="273" y="70"/>
                  </a:cubicBezTo>
                  <a:cubicBezTo>
                    <a:pt x="159" y="70"/>
                    <a:pt x="80" y="162"/>
                    <a:pt x="80" y="273"/>
                  </a:cubicBezTo>
                  <a:cubicBezTo>
                    <a:pt x="80" y="275"/>
                    <a:pt x="80" y="275"/>
                    <a:pt x="80" y="275"/>
                  </a:cubicBezTo>
                  <a:cubicBezTo>
                    <a:pt x="80" y="388"/>
                    <a:pt x="164" y="480"/>
                    <a:pt x="275" y="480"/>
                  </a:cubicBezTo>
                  <a:cubicBezTo>
                    <a:pt x="389" y="480"/>
                    <a:pt x="468" y="388"/>
                    <a:pt x="468"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15"/>
            <p:cNvSpPr>
              <a:spLocks/>
            </p:cNvSpPr>
            <p:nvPr/>
          </p:nvSpPr>
          <p:spPr bwMode="auto">
            <a:xfrm>
              <a:off x="649288" y="1898650"/>
              <a:ext cx="382588" cy="257175"/>
            </a:xfrm>
            <a:custGeom>
              <a:avLst/>
              <a:gdLst>
                <a:gd name="T0" fmla="*/ 0 w 799"/>
                <a:gd name="T1" fmla="*/ 12 h 538"/>
                <a:gd name="T2" fmla="*/ 79 w 799"/>
                <a:gd name="T3" fmla="*/ 12 h 538"/>
                <a:gd name="T4" fmla="*/ 79 w 799"/>
                <a:gd name="T5" fmla="*/ 100 h 538"/>
                <a:gd name="T6" fmla="*/ 249 w 799"/>
                <a:gd name="T7" fmla="*/ 0 h 538"/>
                <a:gd name="T8" fmla="*/ 418 w 799"/>
                <a:gd name="T9" fmla="*/ 105 h 538"/>
                <a:gd name="T10" fmla="*/ 603 w 799"/>
                <a:gd name="T11" fmla="*/ 0 h 538"/>
                <a:gd name="T12" fmla="*/ 799 w 799"/>
                <a:gd name="T13" fmla="*/ 212 h 538"/>
                <a:gd name="T14" fmla="*/ 799 w 799"/>
                <a:gd name="T15" fmla="*/ 538 h 538"/>
                <a:gd name="T16" fmla="*/ 720 w 799"/>
                <a:gd name="T17" fmla="*/ 538 h 538"/>
                <a:gd name="T18" fmla="*/ 720 w 799"/>
                <a:gd name="T19" fmla="*/ 230 h 538"/>
                <a:gd name="T20" fmla="*/ 584 w 799"/>
                <a:gd name="T21" fmla="*/ 72 h 538"/>
                <a:gd name="T22" fmla="*/ 439 w 799"/>
                <a:gd name="T23" fmla="*/ 235 h 538"/>
                <a:gd name="T24" fmla="*/ 439 w 799"/>
                <a:gd name="T25" fmla="*/ 538 h 538"/>
                <a:gd name="T26" fmla="*/ 361 w 799"/>
                <a:gd name="T27" fmla="*/ 538 h 538"/>
                <a:gd name="T28" fmla="*/ 361 w 799"/>
                <a:gd name="T29" fmla="*/ 228 h 538"/>
                <a:gd name="T30" fmla="*/ 225 w 799"/>
                <a:gd name="T31" fmla="*/ 72 h 538"/>
                <a:gd name="T32" fmla="*/ 79 w 799"/>
                <a:gd name="T33" fmla="*/ 238 h 538"/>
                <a:gd name="T34" fmla="*/ 79 w 799"/>
                <a:gd name="T35" fmla="*/ 538 h 538"/>
                <a:gd name="T36" fmla="*/ 0 w 799"/>
                <a:gd name="T37" fmla="*/ 538 h 538"/>
                <a:gd name="T38" fmla="*/ 0 w 799"/>
                <a:gd name="T39"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9" h="538">
                  <a:moveTo>
                    <a:pt x="0" y="12"/>
                  </a:moveTo>
                  <a:cubicBezTo>
                    <a:pt x="79" y="12"/>
                    <a:pt x="79" y="12"/>
                    <a:pt x="79" y="12"/>
                  </a:cubicBezTo>
                  <a:cubicBezTo>
                    <a:pt x="79" y="100"/>
                    <a:pt x="79" y="100"/>
                    <a:pt x="79" y="100"/>
                  </a:cubicBezTo>
                  <a:cubicBezTo>
                    <a:pt x="113" y="48"/>
                    <a:pt x="160" y="0"/>
                    <a:pt x="249" y="0"/>
                  </a:cubicBezTo>
                  <a:cubicBezTo>
                    <a:pt x="334" y="0"/>
                    <a:pt x="389" y="46"/>
                    <a:pt x="418" y="105"/>
                  </a:cubicBezTo>
                  <a:cubicBezTo>
                    <a:pt x="456" y="47"/>
                    <a:pt x="512" y="0"/>
                    <a:pt x="603" y="0"/>
                  </a:cubicBezTo>
                  <a:cubicBezTo>
                    <a:pt x="725" y="0"/>
                    <a:pt x="799" y="82"/>
                    <a:pt x="799" y="212"/>
                  </a:cubicBezTo>
                  <a:cubicBezTo>
                    <a:pt x="799" y="538"/>
                    <a:pt x="799" y="538"/>
                    <a:pt x="799" y="538"/>
                  </a:cubicBezTo>
                  <a:cubicBezTo>
                    <a:pt x="720" y="538"/>
                    <a:pt x="720" y="538"/>
                    <a:pt x="720" y="538"/>
                  </a:cubicBezTo>
                  <a:cubicBezTo>
                    <a:pt x="720" y="230"/>
                    <a:pt x="720" y="230"/>
                    <a:pt x="720" y="230"/>
                  </a:cubicBezTo>
                  <a:cubicBezTo>
                    <a:pt x="720" y="129"/>
                    <a:pt x="670" y="72"/>
                    <a:pt x="584" y="72"/>
                  </a:cubicBezTo>
                  <a:cubicBezTo>
                    <a:pt x="505"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9" y="141"/>
                    <a:pt x="79" y="238"/>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16"/>
            <p:cNvSpPr>
              <a:spLocks/>
            </p:cNvSpPr>
            <p:nvPr/>
          </p:nvSpPr>
          <p:spPr bwMode="auto">
            <a:xfrm>
              <a:off x="1112838" y="1898650"/>
              <a:ext cx="382588" cy="257175"/>
            </a:xfrm>
            <a:custGeom>
              <a:avLst/>
              <a:gdLst>
                <a:gd name="T0" fmla="*/ 0 w 799"/>
                <a:gd name="T1" fmla="*/ 12 h 538"/>
                <a:gd name="T2" fmla="*/ 78 w 799"/>
                <a:gd name="T3" fmla="*/ 12 h 538"/>
                <a:gd name="T4" fmla="*/ 78 w 799"/>
                <a:gd name="T5" fmla="*/ 100 h 538"/>
                <a:gd name="T6" fmla="*/ 249 w 799"/>
                <a:gd name="T7" fmla="*/ 0 h 538"/>
                <a:gd name="T8" fmla="*/ 418 w 799"/>
                <a:gd name="T9" fmla="*/ 105 h 538"/>
                <a:gd name="T10" fmla="*/ 603 w 799"/>
                <a:gd name="T11" fmla="*/ 0 h 538"/>
                <a:gd name="T12" fmla="*/ 799 w 799"/>
                <a:gd name="T13" fmla="*/ 212 h 538"/>
                <a:gd name="T14" fmla="*/ 799 w 799"/>
                <a:gd name="T15" fmla="*/ 538 h 538"/>
                <a:gd name="T16" fmla="*/ 720 w 799"/>
                <a:gd name="T17" fmla="*/ 538 h 538"/>
                <a:gd name="T18" fmla="*/ 720 w 799"/>
                <a:gd name="T19" fmla="*/ 230 h 538"/>
                <a:gd name="T20" fmla="*/ 584 w 799"/>
                <a:gd name="T21" fmla="*/ 72 h 538"/>
                <a:gd name="T22" fmla="*/ 439 w 799"/>
                <a:gd name="T23" fmla="*/ 235 h 538"/>
                <a:gd name="T24" fmla="*/ 439 w 799"/>
                <a:gd name="T25" fmla="*/ 538 h 538"/>
                <a:gd name="T26" fmla="*/ 361 w 799"/>
                <a:gd name="T27" fmla="*/ 538 h 538"/>
                <a:gd name="T28" fmla="*/ 361 w 799"/>
                <a:gd name="T29" fmla="*/ 228 h 538"/>
                <a:gd name="T30" fmla="*/ 225 w 799"/>
                <a:gd name="T31" fmla="*/ 72 h 538"/>
                <a:gd name="T32" fmla="*/ 78 w 799"/>
                <a:gd name="T33" fmla="*/ 238 h 538"/>
                <a:gd name="T34" fmla="*/ 78 w 799"/>
                <a:gd name="T35" fmla="*/ 538 h 538"/>
                <a:gd name="T36" fmla="*/ 0 w 799"/>
                <a:gd name="T37" fmla="*/ 538 h 538"/>
                <a:gd name="T38" fmla="*/ 0 w 799"/>
                <a:gd name="T39"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9" h="538">
                  <a:moveTo>
                    <a:pt x="0" y="12"/>
                  </a:moveTo>
                  <a:cubicBezTo>
                    <a:pt x="78" y="12"/>
                    <a:pt x="78" y="12"/>
                    <a:pt x="78" y="12"/>
                  </a:cubicBezTo>
                  <a:cubicBezTo>
                    <a:pt x="78" y="100"/>
                    <a:pt x="78" y="100"/>
                    <a:pt x="78" y="100"/>
                  </a:cubicBezTo>
                  <a:cubicBezTo>
                    <a:pt x="113" y="48"/>
                    <a:pt x="160" y="0"/>
                    <a:pt x="249" y="0"/>
                  </a:cubicBezTo>
                  <a:cubicBezTo>
                    <a:pt x="334" y="0"/>
                    <a:pt x="389" y="46"/>
                    <a:pt x="418" y="105"/>
                  </a:cubicBezTo>
                  <a:cubicBezTo>
                    <a:pt x="455" y="47"/>
                    <a:pt x="511" y="0"/>
                    <a:pt x="603" y="0"/>
                  </a:cubicBezTo>
                  <a:cubicBezTo>
                    <a:pt x="724" y="0"/>
                    <a:pt x="799" y="82"/>
                    <a:pt x="799" y="212"/>
                  </a:cubicBezTo>
                  <a:cubicBezTo>
                    <a:pt x="799" y="538"/>
                    <a:pt x="799" y="538"/>
                    <a:pt x="799" y="538"/>
                  </a:cubicBezTo>
                  <a:cubicBezTo>
                    <a:pt x="720" y="538"/>
                    <a:pt x="720" y="538"/>
                    <a:pt x="720" y="538"/>
                  </a:cubicBezTo>
                  <a:cubicBezTo>
                    <a:pt x="720" y="230"/>
                    <a:pt x="720" y="230"/>
                    <a:pt x="720" y="230"/>
                  </a:cubicBezTo>
                  <a:cubicBezTo>
                    <a:pt x="720" y="129"/>
                    <a:pt x="669" y="72"/>
                    <a:pt x="584" y="72"/>
                  </a:cubicBezTo>
                  <a:cubicBezTo>
                    <a:pt x="504"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8" y="141"/>
                    <a:pt x="78" y="238"/>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17"/>
            <p:cNvSpPr>
              <a:spLocks/>
            </p:cNvSpPr>
            <p:nvPr/>
          </p:nvSpPr>
          <p:spPr bwMode="auto">
            <a:xfrm>
              <a:off x="1571625" y="1903413"/>
              <a:ext cx="220663" cy="257175"/>
            </a:xfrm>
            <a:custGeom>
              <a:avLst/>
              <a:gdLst>
                <a:gd name="T0" fmla="*/ 0 w 460"/>
                <a:gd name="T1" fmla="*/ 327 h 537"/>
                <a:gd name="T2" fmla="*/ 0 w 460"/>
                <a:gd name="T3" fmla="*/ 0 h 537"/>
                <a:gd name="T4" fmla="*/ 79 w 460"/>
                <a:gd name="T5" fmla="*/ 0 h 537"/>
                <a:gd name="T6" fmla="*/ 79 w 460"/>
                <a:gd name="T7" fmla="*/ 307 h 537"/>
                <a:gd name="T8" fmla="*/ 225 w 460"/>
                <a:gd name="T9" fmla="*/ 466 h 537"/>
                <a:gd name="T10" fmla="*/ 382 w 460"/>
                <a:gd name="T11" fmla="*/ 301 h 537"/>
                <a:gd name="T12" fmla="*/ 382 w 460"/>
                <a:gd name="T13" fmla="*/ 0 h 537"/>
                <a:gd name="T14" fmla="*/ 460 w 460"/>
                <a:gd name="T15" fmla="*/ 0 h 537"/>
                <a:gd name="T16" fmla="*/ 460 w 460"/>
                <a:gd name="T17" fmla="*/ 526 h 537"/>
                <a:gd name="T18" fmla="*/ 382 w 460"/>
                <a:gd name="T19" fmla="*/ 526 h 537"/>
                <a:gd name="T20" fmla="*/ 382 w 460"/>
                <a:gd name="T21" fmla="*/ 434 h 537"/>
                <a:gd name="T22" fmla="*/ 202 w 460"/>
                <a:gd name="T23" fmla="*/ 537 h 537"/>
                <a:gd name="T24" fmla="*/ 0 w 460"/>
                <a:gd name="T25"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37">
                  <a:moveTo>
                    <a:pt x="0" y="327"/>
                  </a:moveTo>
                  <a:cubicBezTo>
                    <a:pt x="0" y="0"/>
                    <a:pt x="0" y="0"/>
                    <a:pt x="0" y="0"/>
                  </a:cubicBezTo>
                  <a:cubicBezTo>
                    <a:pt x="79" y="0"/>
                    <a:pt x="79" y="0"/>
                    <a:pt x="79" y="0"/>
                  </a:cubicBezTo>
                  <a:cubicBezTo>
                    <a:pt x="79" y="307"/>
                    <a:pt x="79" y="307"/>
                    <a:pt x="79" y="307"/>
                  </a:cubicBezTo>
                  <a:cubicBezTo>
                    <a:pt x="79" y="405"/>
                    <a:pt x="132" y="466"/>
                    <a:pt x="225" y="466"/>
                  </a:cubicBezTo>
                  <a:cubicBezTo>
                    <a:pt x="314" y="466"/>
                    <a:pt x="382" y="400"/>
                    <a:pt x="382" y="301"/>
                  </a:cubicBezTo>
                  <a:cubicBezTo>
                    <a:pt x="382" y="0"/>
                    <a:pt x="382" y="0"/>
                    <a:pt x="382" y="0"/>
                  </a:cubicBezTo>
                  <a:cubicBezTo>
                    <a:pt x="460" y="0"/>
                    <a:pt x="460" y="0"/>
                    <a:pt x="460" y="0"/>
                  </a:cubicBezTo>
                  <a:cubicBezTo>
                    <a:pt x="460" y="526"/>
                    <a:pt x="460" y="526"/>
                    <a:pt x="460" y="526"/>
                  </a:cubicBezTo>
                  <a:cubicBezTo>
                    <a:pt x="382" y="526"/>
                    <a:pt x="382" y="526"/>
                    <a:pt x="382" y="526"/>
                  </a:cubicBezTo>
                  <a:cubicBezTo>
                    <a:pt x="382" y="434"/>
                    <a:pt x="382" y="434"/>
                    <a:pt x="382" y="434"/>
                  </a:cubicBezTo>
                  <a:cubicBezTo>
                    <a:pt x="347" y="492"/>
                    <a:pt x="293" y="537"/>
                    <a:pt x="202" y="537"/>
                  </a:cubicBezTo>
                  <a:cubicBezTo>
                    <a:pt x="75" y="537"/>
                    <a:pt x="0" y="452"/>
                    <a:pt x="0" y="3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18"/>
            <p:cNvSpPr>
              <a:spLocks/>
            </p:cNvSpPr>
            <p:nvPr/>
          </p:nvSpPr>
          <p:spPr bwMode="auto">
            <a:xfrm>
              <a:off x="1876425" y="1898650"/>
              <a:ext cx="219075" cy="257175"/>
            </a:xfrm>
            <a:custGeom>
              <a:avLst/>
              <a:gdLst>
                <a:gd name="T0" fmla="*/ 0 w 460"/>
                <a:gd name="T1" fmla="*/ 12 h 538"/>
                <a:gd name="T2" fmla="*/ 79 w 460"/>
                <a:gd name="T3" fmla="*/ 12 h 538"/>
                <a:gd name="T4" fmla="*/ 79 w 460"/>
                <a:gd name="T5" fmla="*/ 103 h 538"/>
                <a:gd name="T6" fmla="*/ 259 w 460"/>
                <a:gd name="T7" fmla="*/ 0 h 538"/>
                <a:gd name="T8" fmla="*/ 460 w 460"/>
                <a:gd name="T9" fmla="*/ 211 h 538"/>
                <a:gd name="T10" fmla="*/ 460 w 460"/>
                <a:gd name="T11" fmla="*/ 538 h 538"/>
                <a:gd name="T12" fmla="*/ 382 w 460"/>
                <a:gd name="T13" fmla="*/ 538 h 538"/>
                <a:gd name="T14" fmla="*/ 382 w 460"/>
                <a:gd name="T15" fmla="*/ 230 h 538"/>
                <a:gd name="T16" fmla="*/ 236 w 460"/>
                <a:gd name="T17" fmla="*/ 72 h 538"/>
                <a:gd name="T18" fmla="*/ 79 w 460"/>
                <a:gd name="T19" fmla="*/ 237 h 538"/>
                <a:gd name="T20" fmla="*/ 79 w 460"/>
                <a:gd name="T21" fmla="*/ 538 h 538"/>
                <a:gd name="T22" fmla="*/ 0 w 460"/>
                <a:gd name="T23" fmla="*/ 538 h 538"/>
                <a:gd name="T24" fmla="*/ 0 w 460"/>
                <a:gd name="T25"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38">
                  <a:moveTo>
                    <a:pt x="0" y="12"/>
                  </a:moveTo>
                  <a:cubicBezTo>
                    <a:pt x="79" y="12"/>
                    <a:pt x="79" y="12"/>
                    <a:pt x="79" y="12"/>
                  </a:cubicBezTo>
                  <a:cubicBezTo>
                    <a:pt x="79" y="103"/>
                    <a:pt x="79" y="103"/>
                    <a:pt x="79"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9" y="138"/>
                    <a:pt x="79" y="237"/>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19"/>
            <p:cNvSpPr>
              <a:spLocks noEditPoints="1"/>
            </p:cNvSpPr>
            <p:nvPr/>
          </p:nvSpPr>
          <p:spPr bwMode="auto">
            <a:xfrm>
              <a:off x="2160588" y="1898650"/>
              <a:ext cx="238125" cy="261938"/>
            </a:xfrm>
            <a:custGeom>
              <a:avLst/>
              <a:gdLst>
                <a:gd name="T0" fmla="*/ 0 w 498"/>
                <a:gd name="T1" fmla="*/ 276 h 550"/>
                <a:gd name="T2" fmla="*/ 0 w 498"/>
                <a:gd name="T3" fmla="*/ 274 h 550"/>
                <a:gd name="T4" fmla="*/ 253 w 498"/>
                <a:gd name="T5" fmla="*/ 0 h 550"/>
                <a:gd name="T6" fmla="*/ 498 w 498"/>
                <a:gd name="T7" fmla="*/ 278 h 550"/>
                <a:gd name="T8" fmla="*/ 497 w 498"/>
                <a:gd name="T9" fmla="*/ 304 h 550"/>
                <a:gd name="T10" fmla="*/ 79 w 498"/>
                <a:gd name="T11" fmla="*/ 304 h 550"/>
                <a:gd name="T12" fmla="*/ 265 w 498"/>
                <a:gd name="T13" fmla="*/ 482 h 550"/>
                <a:gd name="T14" fmla="*/ 431 w 498"/>
                <a:gd name="T15" fmla="*/ 408 h 550"/>
                <a:gd name="T16" fmla="*/ 480 w 498"/>
                <a:gd name="T17" fmla="*/ 452 h 550"/>
                <a:gd name="T18" fmla="*/ 263 w 498"/>
                <a:gd name="T19" fmla="*/ 550 h 550"/>
                <a:gd name="T20" fmla="*/ 0 w 498"/>
                <a:gd name="T21" fmla="*/ 276 h 550"/>
                <a:gd name="T22" fmla="*/ 419 w 498"/>
                <a:gd name="T23" fmla="*/ 246 h 550"/>
                <a:gd name="T24" fmla="*/ 250 w 498"/>
                <a:gd name="T25" fmla="*/ 67 h 550"/>
                <a:gd name="T26" fmla="*/ 79 w 498"/>
                <a:gd name="T27" fmla="*/ 246 h 550"/>
                <a:gd name="T28" fmla="*/ 419 w 498"/>
                <a:gd name="T29"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8" h="550">
                  <a:moveTo>
                    <a:pt x="0" y="276"/>
                  </a:moveTo>
                  <a:cubicBezTo>
                    <a:pt x="0" y="274"/>
                    <a:pt x="0" y="274"/>
                    <a:pt x="0" y="274"/>
                  </a:cubicBezTo>
                  <a:cubicBezTo>
                    <a:pt x="0" y="123"/>
                    <a:pt x="107" y="0"/>
                    <a:pt x="253"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20"/>
            <p:cNvSpPr>
              <a:spLocks/>
            </p:cNvSpPr>
            <p:nvPr/>
          </p:nvSpPr>
          <p:spPr bwMode="auto">
            <a:xfrm>
              <a:off x="2463800" y="1897063"/>
              <a:ext cx="141288" cy="258763"/>
            </a:xfrm>
            <a:custGeom>
              <a:avLst/>
              <a:gdLst>
                <a:gd name="T0" fmla="*/ 0 w 294"/>
                <a:gd name="T1" fmla="*/ 14 h 540"/>
                <a:gd name="T2" fmla="*/ 79 w 294"/>
                <a:gd name="T3" fmla="*/ 14 h 540"/>
                <a:gd name="T4" fmla="*/ 79 w 294"/>
                <a:gd name="T5" fmla="*/ 151 h 540"/>
                <a:gd name="T6" fmla="*/ 294 w 294"/>
                <a:gd name="T7" fmla="*/ 4 h 540"/>
                <a:gd name="T8" fmla="*/ 294 w 294"/>
                <a:gd name="T9" fmla="*/ 89 h 540"/>
                <a:gd name="T10" fmla="*/ 288 w 294"/>
                <a:gd name="T11" fmla="*/ 89 h 540"/>
                <a:gd name="T12" fmla="*/ 79 w 294"/>
                <a:gd name="T13" fmla="*/ 330 h 540"/>
                <a:gd name="T14" fmla="*/ 79 w 294"/>
                <a:gd name="T15" fmla="*/ 540 h 540"/>
                <a:gd name="T16" fmla="*/ 0 w 294"/>
                <a:gd name="T17" fmla="*/ 540 h 540"/>
                <a:gd name="T18" fmla="*/ 0 w 294"/>
                <a:gd name="T19" fmla="*/ 1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540">
                  <a:moveTo>
                    <a:pt x="0" y="14"/>
                  </a:moveTo>
                  <a:cubicBezTo>
                    <a:pt x="79" y="14"/>
                    <a:pt x="79" y="14"/>
                    <a:pt x="79" y="14"/>
                  </a:cubicBezTo>
                  <a:cubicBezTo>
                    <a:pt x="79" y="151"/>
                    <a:pt x="79" y="151"/>
                    <a:pt x="79" y="151"/>
                  </a:cubicBezTo>
                  <a:cubicBezTo>
                    <a:pt x="118" y="63"/>
                    <a:pt x="194" y="0"/>
                    <a:pt x="294" y="4"/>
                  </a:cubicBezTo>
                  <a:cubicBezTo>
                    <a:pt x="294" y="89"/>
                    <a:pt x="294" y="89"/>
                    <a:pt x="294" y="89"/>
                  </a:cubicBezTo>
                  <a:cubicBezTo>
                    <a:pt x="288" y="89"/>
                    <a:pt x="288" y="89"/>
                    <a:pt x="288" y="89"/>
                  </a:cubicBezTo>
                  <a:cubicBezTo>
                    <a:pt x="173" y="89"/>
                    <a:pt x="79" y="171"/>
                    <a:pt x="79" y="330"/>
                  </a:cubicBezTo>
                  <a:cubicBezTo>
                    <a:pt x="79" y="540"/>
                    <a:pt x="79" y="540"/>
                    <a:pt x="79" y="540"/>
                  </a:cubicBezTo>
                  <a:cubicBezTo>
                    <a:pt x="0" y="540"/>
                    <a:pt x="0" y="540"/>
                    <a:pt x="0" y="540"/>
                  </a:cubicBez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21"/>
            <p:cNvSpPr>
              <a:spLocks/>
            </p:cNvSpPr>
            <p:nvPr/>
          </p:nvSpPr>
          <p:spPr bwMode="auto">
            <a:xfrm>
              <a:off x="2660650" y="1898650"/>
              <a:ext cx="220663" cy="257175"/>
            </a:xfrm>
            <a:custGeom>
              <a:avLst/>
              <a:gdLst>
                <a:gd name="T0" fmla="*/ 0 w 460"/>
                <a:gd name="T1" fmla="*/ 12 h 538"/>
                <a:gd name="T2" fmla="*/ 78 w 460"/>
                <a:gd name="T3" fmla="*/ 12 h 538"/>
                <a:gd name="T4" fmla="*/ 78 w 460"/>
                <a:gd name="T5" fmla="*/ 103 h 538"/>
                <a:gd name="T6" fmla="*/ 259 w 460"/>
                <a:gd name="T7" fmla="*/ 0 h 538"/>
                <a:gd name="T8" fmla="*/ 460 w 460"/>
                <a:gd name="T9" fmla="*/ 211 h 538"/>
                <a:gd name="T10" fmla="*/ 460 w 460"/>
                <a:gd name="T11" fmla="*/ 538 h 538"/>
                <a:gd name="T12" fmla="*/ 382 w 460"/>
                <a:gd name="T13" fmla="*/ 538 h 538"/>
                <a:gd name="T14" fmla="*/ 382 w 460"/>
                <a:gd name="T15" fmla="*/ 230 h 538"/>
                <a:gd name="T16" fmla="*/ 236 w 460"/>
                <a:gd name="T17" fmla="*/ 72 h 538"/>
                <a:gd name="T18" fmla="*/ 78 w 460"/>
                <a:gd name="T19" fmla="*/ 237 h 538"/>
                <a:gd name="T20" fmla="*/ 78 w 460"/>
                <a:gd name="T21" fmla="*/ 538 h 538"/>
                <a:gd name="T22" fmla="*/ 0 w 460"/>
                <a:gd name="T23" fmla="*/ 538 h 538"/>
                <a:gd name="T24" fmla="*/ 0 w 460"/>
                <a:gd name="T25"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38">
                  <a:moveTo>
                    <a:pt x="0" y="12"/>
                  </a:moveTo>
                  <a:cubicBezTo>
                    <a:pt x="78" y="12"/>
                    <a:pt x="78" y="12"/>
                    <a:pt x="78" y="12"/>
                  </a:cubicBezTo>
                  <a:cubicBezTo>
                    <a:pt x="78" y="103"/>
                    <a:pt x="78" y="103"/>
                    <a:pt x="78"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8" y="138"/>
                    <a:pt x="78" y="237"/>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22"/>
            <p:cNvSpPr>
              <a:spLocks noEditPoints="1"/>
            </p:cNvSpPr>
            <p:nvPr/>
          </p:nvSpPr>
          <p:spPr bwMode="auto">
            <a:xfrm>
              <a:off x="2946400" y="1898650"/>
              <a:ext cx="238125" cy="261938"/>
            </a:xfrm>
            <a:custGeom>
              <a:avLst/>
              <a:gdLst>
                <a:gd name="T0" fmla="*/ 0 w 498"/>
                <a:gd name="T1" fmla="*/ 276 h 550"/>
                <a:gd name="T2" fmla="*/ 0 w 498"/>
                <a:gd name="T3" fmla="*/ 274 h 550"/>
                <a:gd name="T4" fmla="*/ 252 w 498"/>
                <a:gd name="T5" fmla="*/ 0 h 550"/>
                <a:gd name="T6" fmla="*/ 498 w 498"/>
                <a:gd name="T7" fmla="*/ 278 h 550"/>
                <a:gd name="T8" fmla="*/ 497 w 498"/>
                <a:gd name="T9" fmla="*/ 304 h 550"/>
                <a:gd name="T10" fmla="*/ 79 w 498"/>
                <a:gd name="T11" fmla="*/ 304 h 550"/>
                <a:gd name="T12" fmla="*/ 265 w 498"/>
                <a:gd name="T13" fmla="*/ 482 h 550"/>
                <a:gd name="T14" fmla="*/ 431 w 498"/>
                <a:gd name="T15" fmla="*/ 408 h 550"/>
                <a:gd name="T16" fmla="*/ 480 w 498"/>
                <a:gd name="T17" fmla="*/ 452 h 550"/>
                <a:gd name="T18" fmla="*/ 263 w 498"/>
                <a:gd name="T19" fmla="*/ 550 h 550"/>
                <a:gd name="T20" fmla="*/ 0 w 498"/>
                <a:gd name="T21" fmla="*/ 276 h 550"/>
                <a:gd name="T22" fmla="*/ 419 w 498"/>
                <a:gd name="T23" fmla="*/ 246 h 550"/>
                <a:gd name="T24" fmla="*/ 250 w 498"/>
                <a:gd name="T25" fmla="*/ 67 h 550"/>
                <a:gd name="T26" fmla="*/ 79 w 498"/>
                <a:gd name="T27" fmla="*/ 246 h 550"/>
                <a:gd name="T28" fmla="*/ 419 w 498"/>
                <a:gd name="T29"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23"/>
            <p:cNvSpPr>
              <a:spLocks/>
            </p:cNvSpPr>
            <p:nvPr/>
          </p:nvSpPr>
          <p:spPr bwMode="auto">
            <a:xfrm>
              <a:off x="3228975" y="1898650"/>
              <a:ext cx="193675" cy="261938"/>
            </a:xfrm>
            <a:custGeom>
              <a:avLst/>
              <a:gdLst>
                <a:gd name="T0" fmla="*/ 0 w 405"/>
                <a:gd name="T1" fmla="*/ 469 h 546"/>
                <a:gd name="T2" fmla="*/ 39 w 405"/>
                <a:gd name="T3" fmla="*/ 413 h 546"/>
                <a:gd name="T4" fmla="*/ 222 w 405"/>
                <a:gd name="T5" fmla="*/ 480 h 546"/>
                <a:gd name="T6" fmla="*/ 331 w 405"/>
                <a:gd name="T7" fmla="*/ 397 h 546"/>
                <a:gd name="T8" fmla="*/ 331 w 405"/>
                <a:gd name="T9" fmla="*/ 395 h 546"/>
                <a:gd name="T10" fmla="*/ 199 w 405"/>
                <a:gd name="T11" fmla="*/ 302 h 546"/>
                <a:gd name="T12" fmla="*/ 25 w 405"/>
                <a:gd name="T13" fmla="*/ 153 h 546"/>
                <a:gd name="T14" fmla="*/ 25 w 405"/>
                <a:gd name="T15" fmla="*/ 151 h 546"/>
                <a:gd name="T16" fmla="*/ 204 w 405"/>
                <a:gd name="T17" fmla="*/ 0 h 546"/>
                <a:gd name="T18" fmla="*/ 394 w 405"/>
                <a:gd name="T19" fmla="*/ 58 h 546"/>
                <a:gd name="T20" fmla="*/ 358 w 405"/>
                <a:gd name="T21" fmla="*/ 117 h 546"/>
                <a:gd name="T22" fmla="*/ 202 w 405"/>
                <a:gd name="T23" fmla="*/ 67 h 546"/>
                <a:gd name="T24" fmla="*/ 101 w 405"/>
                <a:gd name="T25" fmla="*/ 143 h 546"/>
                <a:gd name="T26" fmla="*/ 101 w 405"/>
                <a:gd name="T27" fmla="*/ 145 h 546"/>
                <a:gd name="T28" fmla="*/ 236 w 405"/>
                <a:gd name="T29" fmla="*/ 236 h 546"/>
                <a:gd name="T30" fmla="*/ 405 w 405"/>
                <a:gd name="T31" fmla="*/ 386 h 546"/>
                <a:gd name="T32" fmla="*/ 405 w 405"/>
                <a:gd name="T33" fmla="*/ 388 h 546"/>
                <a:gd name="T34" fmla="*/ 218 w 405"/>
                <a:gd name="T35" fmla="*/ 546 h 546"/>
                <a:gd name="T36" fmla="*/ 0 w 405"/>
                <a:gd name="T37" fmla="*/ 469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5" h="546">
                  <a:moveTo>
                    <a:pt x="0" y="469"/>
                  </a:moveTo>
                  <a:cubicBezTo>
                    <a:pt x="39" y="413"/>
                    <a:pt x="39" y="413"/>
                    <a:pt x="39" y="413"/>
                  </a:cubicBezTo>
                  <a:cubicBezTo>
                    <a:pt x="96" y="456"/>
                    <a:pt x="160" y="480"/>
                    <a:pt x="222" y="480"/>
                  </a:cubicBezTo>
                  <a:cubicBezTo>
                    <a:pt x="285" y="480"/>
                    <a:pt x="331" y="448"/>
                    <a:pt x="331" y="397"/>
                  </a:cubicBezTo>
                  <a:cubicBezTo>
                    <a:pt x="331" y="395"/>
                    <a:pt x="331" y="395"/>
                    <a:pt x="331" y="395"/>
                  </a:cubicBezTo>
                  <a:cubicBezTo>
                    <a:pt x="331" y="342"/>
                    <a:pt x="269" y="321"/>
                    <a:pt x="199" y="302"/>
                  </a:cubicBezTo>
                  <a:cubicBezTo>
                    <a:pt x="117" y="278"/>
                    <a:pt x="25" y="250"/>
                    <a:pt x="25" y="153"/>
                  </a:cubicBezTo>
                  <a:cubicBezTo>
                    <a:pt x="25" y="151"/>
                    <a:pt x="25" y="151"/>
                    <a:pt x="25" y="151"/>
                  </a:cubicBezTo>
                  <a:cubicBezTo>
                    <a:pt x="25" y="60"/>
                    <a:pt x="101" y="0"/>
                    <a:pt x="204" y="0"/>
                  </a:cubicBezTo>
                  <a:cubicBezTo>
                    <a:pt x="269" y="0"/>
                    <a:pt x="340" y="23"/>
                    <a:pt x="394" y="58"/>
                  </a:cubicBezTo>
                  <a:cubicBezTo>
                    <a:pt x="358" y="117"/>
                    <a:pt x="358" y="117"/>
                    <a:pt x="358" y="117"/>
                  </a:cubicBezTo>
                  <a:cubicBezTo>
                    <a:pt x="309" y="86"/>
                    <a:pt x="253" y="67"/>
                    <a:pt x="202" y="67"/>
                  </a:cubicBezTo>
                  <a:cubicBezTo>
                    <a:pt x="140" y="67"/>
                    <a:pt x="101" y="99"/>
                    <a:pt x="101" y="143"/>
                  </a:cubicBezTo>
                  <a:cubicBezTo>
                    <a:pt x="101" y="145"/>
                    <a:pt x="101" y="145"/>
                    <a:pt x="101" y="145"/>
                  </a:cubicBezTo>
                  <a:cubicBezTo>
                    <a:pt x="101" y="195"/>
                    <a:pt x="166" y="214"/>
                    <a:pt x="236" y="236"/>
                  </a:cubicBezTo>
                  <a:cubicBezTo>
                    <a:pt x="317" y="260"/>
                    <a:pt x="405" y="292"/>
                    <a:pt x="405" y="386"/>
                  </a:cubicBezTo>
                  <a:cubicBezTo>
                    <a:pt x="405" y="388"/>
                    <a:pt x="405" y="388"/>
                    <a:pt x="405" y="388"/>
                  </a:cubicBezTo>
                  <a:cubicBezTo>
                    <a:pt x="405" y="488"/>
                    <a:pt x="323" y="546"/>
                    <a:pt x="218" y="546"/>
                  </a:cubicBezTo>
                  <a:cubicBezTo>
                    <a:pt x="142" y="546"/>
                    <a:pt x="59"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24"/>
            <p:cNvSpPr>
              <a:spLocks noEditPoints="1"/>
            </p:cNvSpPr>
            <p:nvPr/>
          </p:nvSpPr>
          <p:spPr bwMode="auto">
            <a:xfrm>
              <a:off x="3638550" y="1806575"/>
              <a:ext cx="42863" cy="349250"/>
            </a:xfrm>
            <a:custGeom>
              <a:avLst/>
              <a:gdLst>
                <a:gd name="T0" fmla="*/ 0 w 27"/>
                <a:gd name="T1" fmla="*/ 0 h 220"/>
                <a:gd name="T2" fmla="*/ 27 w 27"/>
                <a:gd name="T3" fmla="*/ 0 h 220"/>
                <a:gd name="T4" fmla="*/ 27 w 27"/>
                <a:gd name="T5" fmla="*/ 26 h 220"/>
                <a:gd name="T6" fmla="*/ 0 w 27"/>
                <a:gd name="T7" fmla="*/ 26 h 220"/>
                <a:gd name="T8" fmla="*/ 0 w 27"/>
                <a:gd name="T9" fmla="*/ 0 h 220"/>
                <a:gd name="T10" fmla="*/ 2 w 27"/>
                <a:gd name="T11" fmla="*/ 61 h 220"/>
                <a:gd name="T12" fmla="*/ 25 w 27"/>
                <a:gd name="T13" fmla="*/ 61 h 220"/>
                <a:gd name="T14" fmla="*/ 25 w 27"/>
                <a:gd name="T15" fmla="*/ 220 h 220"/>
                <a:gd name="T16" fmla="*/ 2 w 27"/>
                <a:gd name="T17" fmla="*/ 220 h 220"/>
                <a:gd name="T18" fmla="*/ 2 w 27"/>
                <a:gd name="T19" fmla="*/ 6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20">
                  <a:moveTo>
                    <a:pt x="0" y="0"/>
                  </a:moveTo>
                  <a:lnTo>
                    <a:pt x="27" y="0"/>
                  </a:lnTo>
                  <a:lnTo>
                    <a:pt x="27" y="26"/>
                  </a:lnTo>
                  <a:lnTo>
                    <a:pt x="0" y="26"/>
                  </a:lnTo>
                  <a:lnTo>
                    <a:pt x="0" y="0"/>
                  </a:lnTo>
                  <a:close/>
                  <a:moveTo>
                    <a:pt x="2" y="61"/>
                  </a:moveTo>
                  <a:lnTo>
                    <a:pt x="25" y="61"/>
                  </a:lnTo>
                  <a:lnTo>
                    <a:pt x="25" y="220"/>
                  </a:lnTo>
                  <a:lnTo>
                    <a:pt x="2" y="220"/>
                  </a:lnTo>
                  <a:lnTo>
                    <a:pt x="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25"/>
            <p:cNvSpPr>
              <a:spLocks/>
            </p:cNvSpPr>
            <p:nvPr/>
          </p:nvSpPr>
          <p:spPr bwMode="auto">
            <a:xfrm>
              <a:off x="3743325" y="1827213"/>
              <a:ext cx="152400" cy="331788"/>
            </a:xfrm>
            <a:custGeom>
              <a:avLst/>
              <a:gdLst>
                <a:gd name="T0" fmla="*/ 74 w 319"/>
                <a:gd name="T1" fmla="*/ 546 h 694"/>
                <a:gd name="T2" fmla="*/ 74 w 319"/>
                <a:gd name="T3" fmla="*/ 228 h 694"/>
                <a:gd name="T4" fmla="*/ 0 w 319"/>
                <a:gd name="T5" fmla="*/ 228 h 694"/>
                <a:gd name="T6" fmla="*/ 0 w 319"/>
                <a:gd name="T7" fmla="*/ 159 h 694"/>
                <a:gd name="T8" fmla="*/ 74 w 319"/>
                <a:gd name="T9" fmla="*/ 159 h 694"/>
                <a:gd name="T10" fmla="*/ 74 w 319"/>
                <a:gd name="T11" fmla="*/ 0 h 694"/>
                <a:gd name="T12" fmla="*/ 152 w 319"/>
                <a:gd name="T13" fmla="*/ 0 h 694"/>
                <a:gd name="T14" fmla="*/ 152 w 319"/>
                <a:gd name="T15" fmla="*/ 159 h 694"/>
                <a:gd name="T16" fmla="*/ 319 w 319"/>
                <a:gd name="T17" fmla="*/ 159 h 694"/>
                <a:gd name="T18" fmla="*/ 319 w 319"/>
                <a:gd name="T19" fmla="*/ 228 h 694"/>
                <a:gd name="T20" fmla="*/ 152 w 319"/>
                <a:gd name="T21" fmla="*/ 228 h 694"/>
                <a:gd name="T22" fmla="*/ 152 w 319"/>
                <a:gd name="T23" fmla="*/ 535 h 694"/>
                <a:gd name="T24" fmla="*/ 241 w 319"/>
                <a:gd name="T25" fmla="*/ 623 h 694"/>
                <a:gd name="T26" fmla="*/ 317 w 319"/>
                <a:gd name="T27" fmla="*/ 605 h 694"/>
                <a:gd name="T28" fmla="*/ 317 w 319"/>
                <a:gd name="T29" fmla="*/ 672 h 694"/>
                <a:gd name="T30" fmla="*/ 222 w 319"/>
                <a:gd name="T31" fmla="*/ 694 h 694"/>
                <a:gd name="T32" fmla="*/ 74 w 319"/>
                <a:gd name="T33" fmla="*/ 546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9" h="694">
                  <a:moveTo>
                    <a:pt x="74" y="546"/>
                  </a:moveTo>
                  <a:cubicBezTo>
                    <a:pt x="74" y="228"/>
                    <a:pt x="74" y="228"/>
                    <a:pt x="74" y="228"/>
                  </a:cubicBezTo>
                  <a:cubicBezTo>
                    <a:pt x="0" y="228"/>
                    <a:pt x="0" y="228"/>
                    <a:pt x="0" y="228"/>
                  </a:cubicBezTo>
                  <a:cubicBezTo>
                    <a:pt x="0" y="159"/>
                    <a:pt x="0" y="159"/>
                    <a:pt x="0" y="159"/>
                  </a:cubicBezTo>
                  <a:cubicBezTo>
                    <a:pt x="74" y="159"/>
                    <a:pt x="74" y="159"/>
                    <a:pt x="74" y="159"/>
                  </a:cubicBezTo>
                  <a:cubicBezTo>
                    <a:pt x="74" y="0"/>
                    <a:pt x="74" y="0"/>
                    <a:pt x="74" y="0"/>
                  </a:cubicBezTo>
                  <a:cubicBezTo>
                    <a:pt x="152" y="0"/>
                    <a:pt x="152" y="0"/>
                    <a:pt x="152" y="0"/>
                  </a:cubicBezTo>
                  <a:cubicBezTo>
                    <a:pt x="152" y="159"/>
                    <a:pt x="152" y="159"/>
                    <a:pt x="152" y="159"/>
                  </a:cubicBezTo>
                  <a:cubicBezTo>
                    <a:pt x="319" y="159"/>
                    <a:pt x="319" y="159"/>
                    <a:pt x="319" y="159"/>
                  </a:cubicBezTo>
                  <a:cubicBezTo>
                    <a:pt x="319" y="228"/>
                    <a:pt x="319" y="228"/>
                    <a:pt x="319" y="228"/>
                  </a:cubicBezTo>
                  <a:cubicBezTo>
                    <a:pt x="152" y="228"/>
                    <a:pt x="152" y="228"/>
                    <a:pt x="152" y="228"/>
                  </a:cubicBezTo>
                  <a:cubicBezTo>
                    <a:pt x="152" y="535"/>
                    <a:pt x="152" y="535"/>
                    <a:pt x="152" y="535"/>
                  </a:cubicBezTo>
                  <a:cubicBezTo>
                    <a:pt x="152" y="600"/>
                    <a:pt x="188" y="623"/>
                    <a:pt x="241" y="623"/>
                  </a:cubicBezTo>
                  <a:cubicBezTo>
                    <a:pt x="267" y="623"/>
                    <a:pt x="290" y="618"/>
                    <a:pt x="317" y="605"/>
                  </a:cubicBezTo>
                  <a:cubicBezTo>
                    <a:pt x="317" y="672"/>
                    <a:pt x="317" y="672"/>
                    <a:pt x="317" y="672"/>
                  </a:cubicBezTo>
                  <a:cubicBezTo>
                    <a:pt x="290" y="686"/>
                    <a:pt x="260" y="694"/>
                    <a:pt x="222" y="694"/>
                  </a:cubicBezTo>
                  <a:cubicBezTo>
                    <a:pt x="138" y="694"/>
                    <a:pt x="74" y="653"/>
                    <a:pt x="74" y="5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Rectangle 26"/>
            <p:cNvSpPr>
              <a:spLocks noChangeArrowheads="1"/>
            </p:cNvSpPr>
            <p:nvPr/>
          </p:nvSpPr>
          <p:spPr bwMode="auto">
            <a:xfrm>
              <a:off x="3952875" y="1989138"/>
              <a:ext cx="134938"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27"/>
            <p:cNvSpPr>
              <a:spLocks/>
            </p:cNvSpPr>
            <p:nvPr/>
          </p:nvSpPr>
          <p:spPr bwMode="auto">
            <a:xfrm>
              <a:off x="4140200" y="1797050"/>
              <a:ext cx="152400" cy="358775"/>
            </a:xfrm>
            <a:custGeom>
              <a:avLst/>
              <a:gdLst>
                <a:gd name="T0" fmla="*/ 73 w 318"/>
                <a:gd name="T1" fmla="*/ 291 h 748"/>
                <a:gd name="T2" fmla="*/ 0 w 318"/>
                <a:gd name="T3" fmla="*/ 291 h 748"/>
                <a:gd name="T4" fmla="*/ 0 w 318"/>
                <a:gd name="T5" fmla="*/ 223 h 748"/>
                <a:gd name="T6" fmla="*/ 73 w 318"/>
                <a:gd name="T7" fmla="*/ 223 h 748"/>
                <a:gd name="T8" fmla="*/ 73 w 318"/>
                <a:gd name="T9" fmla="*/ 177 h 748"/>
                <a:gd name="T10" fmla="*/ 119 w 318"/>
                <a:gd name="T11" fmla="*/ 41 h 748"/>
                <a:gd name="T12" fmla="*/ 232 w 318"/>
                <a:gd name="T13" fmla="*/ 0 h 748"/>
                <a:gd name="T14" fmla="*/ 318 w 318"/>
                <a:gd name="T15" fmla="*/ 14 h 748"/>
                <a:gd name="T16" fmla="*/ 318 w 318"/>
                <a:gd name="T17" fmla="*/ 82 h 748"/>
                <a:gd name="T18" fmla="*/ 242 w 318"/>
                <a:gd name="T19" fmla="*/ 69 h 748"/>
                <a:gd name="T20" fmla="*/ 150 w 318"/>
                <a:gd name="T21" fmla="*/ 181 h 748"/>
                <a:gd name="T22" fmla="*/ 150 w 318"/>
                <a:gd name="T23" fmla="*/ 224 h 748"/>
                <a:gd name="T24" fmla="*/ 317 w 318"/>
                <a:gd name="T25" fmla="*/ 224 h 748"/>
                <a:gd name="T26" fmla="*/ 317 w 318"/>
                <a:gd name="T27" fmla="*/ 291 h 748"/>
                <a:gd name="T28" fmla="*/ 151 w 318"/>
                <a:gd name="T29" fmla="*/ 291 h 748"/>
                <a:gd name="T30" fmla="*/ 151 w 318"/>
                <a:gd name="T31" fmla="*/ 748 h 748"/>
                <a:gd name="T32" fmla="*/ 73 w 318"/>
                <a:gd name="T33" fmla="*/ 748 h 748"/>
                <a:gd name="T34" fmla="*/ 73 w 318"/>
                <a:gd name="T35" fmla="*/ 29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8" h="748">
                  <a:moveTo>
                    <a:pt x="73" y="291"/>
                  </a:moveTo>
                  <a:cubicBezTo>
                    <a:pt x="0" y="291"/>
                    <a:pt x="0" y="291"/>
                    <a:pt x="0" y="291"/>
                  </a:cubicBezTo>
                  <a:cubicBezTo>
                    <a:pt x="0" y="223"/>
                    <a:pt x="0" y="223"/>
                    <a:pt x="0" y="223"/>
                  </a:cubicBezTo>
                  <a:cubicBezTo>
                    <a:pt x="73" y="223"/>
                    <a:pt x="73" y="223"/>
                    <a:pt x="73" y="223"/>
                  </a:cubicBezTo>
                  <a:cubicBezTo>
                    <a:pt x="73" y="177"/>
                    <a:pt x="73" y="177"/>
                    <a:pt x="73" y="177"/>
                  </a:cubicBezTo>
                  <a:cubicBezTo>
                    <a:pt x="73" y="117"/>
                    <a:pt x="89" y="71"/>
                    <a:pt x="119" y="41"/>
                  </a:cubicBezTo>
                  <a:cubicBezTo>
                    <a:pt x="145" y="15"/>
                    <a:pt x="184" y="0"/>
                    <a:pt x="232" y="0"/>
                  </a:cubicBezTo>
                  <a:cubicBezTo>
                    <a:pt x="268" y="0"/>
                    <a:pt x="293" y="5"/>
                    <a:pt x="318" y="14"/>
                  </a:cubicBezTo>
                  <a:cubicBezTo>
                    <a:pt x="318" y="82"/>
                    <a:pt x="318" y="82"/>
                    <a:pt x="318" y="82"/>
                  </a:cubicBezTo>
                  <a:cubicBezTo>
                    <a:pt x="290" y="74"/>
                    <a:pt x="268" y="69"/>
                    <a:pt x="242" y="69"/>
                  </a:cubicBezTo>
                  <a:cubicBezTo>
                    <a:pt x="181" y="69"/>
                    <a:pt x="150" y="105"/>
                    <a:pt x="150" y="181"/>
                  </a:cubicBezTo>
                  <a:cubicBezTo>
                    <a:pt x="150" y="224"/>
                    <a:pt x="150" y="224"/>
                    <a:pt x="150" y="224"/>
                  </a:cubicBezTo>
                  <a:cubicBezTo>
                    <a:pt x="317" y="224"/>
                    <a:pt x="317" y="224"/>
                    <a:pt x="317" y="224"/>
                  </a:cubicBezTo>
                  <a:cubicBezTo>
                    <a:pt x="317" y="291"/>
                    <a:pt x="317" y="291"/>
                    <a:pt x="317" y="291"/>
                  </a:cubicBezTo>
                  <a:cubicBezTo>
                    <a:pt x="151" y="291"/>
                    <a:pt x="151" y="291"/>
                    <a:pt x="151" y="291"/>
                  </a:cubicBezTo>
                  <a:cubicBezTo>
                    <a:pt x="151" y="748"/>
                    <a:pt x="151" y="748"/>
                    <a:pt x="151" y="748"/>
                  </a:cubicBezTo>
                  <a:cubicBezTo>
                    <a:pt x="73" y="748"/>
                    <a:pt x="73" y="748"/>
                    <a:pt x="73" y="748"/>
                  </a:cubicBezTo>
                  <a:lnTo>
                    <a:pt x="73"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28"/>
            <p:cNvSpPr>
              <a:spLocks noEditPoints="1"/>
            </p:cNvSpPr>
            <p:nvPr/>
          </p:nvSpPr>
          <p:spPr bwMode="auto">
            <a:xfrm>
              <a:off x="4313238" y="1898650"/>
              <a:ext cx="417513" cy="261938"/>
            </a:xfrm>
            <a:custGeom>
              <a:avLst/>
              <a:gdLst>
                <a:gd name="T0" fmla="*/ 0 w 874"/>
                <a:gd name="T1" fmla="*/ 385 h 550"/>
                <a:gd name="T2" fmla="*/ 0 w 874"/>
                <a:gd name="T3" fmla="*/ 383 h 550"/>
                <a:gd name="T4" fmla="*/ 221 w 874"/>
                <a:gd name="T5" fmla="*/ 213 h 550"/>
                <a:gd name="T6" fmla="*/ 377 w 874"/>
                <a:gd name="T7" fmla="*/ 236 h 550"/>
                <a:gd name="T8" fmla="*/ 377 w 874"/>
                <a:gd name="T9" fmla="*/ 217 h 550"/>
                <a:gd name="T10" fmla="*/ 225 w 874"/>
                <a:gd name="T11" fmla="*/ 74 h 550"/>
                <a:gd name="T12" fmla="*/ 70 w 874"/>
                <a:gd name="T13" fmla="*/ 112 h 550"/>
                <a:gd name="T14" fmla="*/ 47 w 874"/>
                <a:gd name="T15" fmla="*/ 48 h 550"/>
                <a:gd name="T16" fmla="*/ 233 w 874"/>
                <a:gd name="T17" fmla="*/ 4 h 550"/>
                <a:gd name="T18" fmla="*/ 427 w 874"/>
                <a:gd name="T19" fmla="*/ 117 h 550"/>
                <a:gd name="T20" fmla="*/ 629 w 874"/>
                <a:gd name="T21" fmla="*/ 0 h 550"/>
                <a:gd name="T22" fmla="*/ 874 w 874"/>
                <a:gd name="T23" fmla="*/ 278 h 550"/>
                <a:gd name="T24" fmla="*/ 872 w 874"/>
                <a:gd name="T25" fmla="*/ 304 h 550"/>
                <a:gd name="T26" fmla="*/ 455 w 874"/>
                <a:gd name="T27" fmla="*/ 304 h 550"/>
                <a:gd name="T28" fmla="*/ 640 w 874"/>
                <a:gd name="T29" fmla="*/ 482 h 550"/>
                <a:gd name="T30" fmla="*/ 806 w 874"/>
                <a:gd name="T31" fmla="*/ 408 h 550"/>
                <a:gd name="T32" fmla="*/ 855 w 874"/>
                <a:gd name="T33" fmla="*/ 452 h 550"/>
                <a:gd name="T34" fmla="*/ 638 w 874"/>
                <a:gd name="T35" fmla="*/ 550 h 550"/>
                <a:gd name="T36" fmla="*/ 429 w 874"/>
                <a:gd name="T37" fmla="*/ 444 h 550"/>
                <a:gd name="T38" fmla="*/ 199 w 874"/>
                <a:gd name="T39" fmla="*/ 549 h 550"/>
                <a:gd name="T40" fmla="*/ 0 w 874"/>
                <a:gd name="T41" fmla="*/ 385 h 550"/>
                <a:gd name="T42" fmla="*/ 397 w 874"/>
                <a:gd name="T43" fmla="*/ 392 h 550"/>
                <a:gd name="T44" fmla="*/ 376 w 874"/>
                <a:gd name="T45" fmla="*/ 293 h 550"/>
                <a:gd name="T46" fmla="*/ 229 w 874"/>
                <a:gd name="T47" fmla="*/ 271 h 550"/>
                <a:gd name="T48" fmla="*/ 79 w 874"/>
                <a:gd name="T49" fmla="*/ 380 h 550"/>
                <a:gd name="T50" fmla="*/ 79 w 874"/>
                <a:gd name="T51" fmla="*/ 382 h 550"/>
                <a:gd name="T52" fmla="*/ 208 w 874"/>
                <a:gd name="T53" fmla="*/ 486 h 550"/>
                <a:gd name="T54" fmla="*/ 397 w 874"/>
                <a:gd name="T55" fmla="*/ 392 h 550"/>
                <a:gd name="T56" fmla="*/ 794 w 874"/>
                <a:gd name="T57" fmla="*/ 246 h 550"/>
                <a:gd name="T58" fmla="*/ 627 w 874"/>
                <a:gd name="T59" fmla="*/ 67 h 550"/>
                <a:gd name="T60" fmla="*/ 454 w 874"/>
                <a:gd name="T61" fmla="*/ 246 h 550"/>
                <a:gd name="T62" fmla="*/ 794 w 874"/>
                <a:gd name="T63"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4" h="550">
                  <a:moveTo>
                    <a:pt x="0" y="385"/>
                  </a:moveTo>
                  <a:cubicBezTo>
                    <a:pt x="0" y="383"/>
                    <a:pt x="0" y="383"/>
                    <a:pt x="0" y="383"/>
                  </a:cubicBezTo>
                  <a:cubicBezTo>
                    <a:pt x="0" y="272"/>
                    <a:pt x="92" y="213"/>
                    <a:pt x="221" y="213"/>
                  </a:cubicBezTo>
                  <a:cubicBezTo>
                    <a:pt x="285" y="213"/>
                    <a:pt x="330" y="222"/>
                    <a:pt x="377" y="236"/>
                  </a:cubicBezTo>
                  <a:cubicBezTo>
                    <a:pt x="377" y="217"/>
                    <a:pt x="377" y="217"/>
                    <a:pt x="377" y="217"/>
                  </a:cubicBezTo>
                  <a:cubicBezTo>
                    <a:pt x="377" y="123"/>
                    <a:pt x="322" y="74"/>
                    <a:pt x="225" y="74"/>
                  </a:cubicBezTo>
                  <a:cubicBezTo>
                    <a:pt x="165" y="74"/>
                    <a:pt x="119" y="90"/>
                    <a:pt x="70" y="112"/>
                  </a:cubicBezTo>
                  <a:cubicBezTo>
                    <a:pt x="47" y="48"/>
                    <a:pt x="47" y="48"/>
                    <a:pt x="47" y="48"/>
                  </a:cubicBezTo>
                  <a:cubicBezTo>
                    <a:pt x="105" y="22"/>
                    <a:pt x="158" y="4"/>
                    <a:pt x="233" y="4"/>
                  </a:cubicBezTo>
                  <a:cubicBezTo>
                    <a:pt x="333" y="4"/>
                    <a:pt x="400" y="42"/>
                    <a:pt x="427" y="117"/>
                  </a:cubicBezTo>
                  <a:cubicBezTo>
                    <a:pt x="469" y="46"/>
                    <a:pt x="542" y="0"/>
                    <a:pt x="629" y="0"/>
                  </a:cubicBezTo>
                  <a:cubicBezTo>
                    <a:pt x="783" y="0"/>
                    <a:pt x="874" y="125"/>
                    <a:pt x="874" y="278"/>
                  </a:cubicBezTo>
                  <a:cubicBezTo>
                    <a:pt x="874" y="289"/>
                    <a:pt x="873" y="295"/>
                    <a:pt x="872" y="304"/>
                  </a:cubicBezTo>
                  <a:cubicBezTo>
                    <a:pt x="455" y="304"/>
                    <a:pt x="455" y="304"/>
                    <a:pt x="455" y="304"/>
                  </a:cubicBezTo>
                  <a:cubicBezTo>
                    <a:pt x="466" y="418"/>
                    <a:pt x="547" y="482"/>
                    <a:pt x="640" y="482"/>
                  </a:cubicBezTo>
                  <a:cubicBezTo>
                    <a:pt x="713" y="482"/>
                    <a:pt x="763" y="453"/>
                    <a:pt x="806" y="408"/>
                  </a:cubicBezTo>
                  <a:cubicBezTo>
                    <a:pt x="855" y="452"/>
                    <a:pt x="855" y="452"/>
                    <a:pt x="855" y="452"/>
                  </a:cubicBezTo>
                  <a:cubicBezTo>
                    <a:pt x="803" y="511"/>
                    <a:pt x="738" y="550"/>
                    <a:pt x="638" y="550"/>
                  </a:cubicBezTo>
                  <a:cubicBezTo>
                    <a:pt x="553" y="550"/>
                    <a:pt x="476" y="511"/>
                    <a:pt x="429" y="444"/>
                  </a:cubicBezTo>
                  <a:cubicBezTo>
                    <a:pt x="373" y="502"/>
                    <a:pt x="296" y="549"/>
                    <a:pt x="199" y="549"/>
                  </a:cubicBezTo>
                  <a:cubicBezTo>
                    <a:pt x="97" y="549"/>
                    <a:pt x="0" y="493"/>
                    <a:pt x="0" y="385"/>
                  </a:cubicBezTo>
                  <a:close/>
                  <a:moveTo>
                    <a:pt x="397" y="392"/>
                  </a:moveTo>
                  <a:cubicBezTo>
                    <a:pt x="385" y="362"/>
                    <a:pt x="378" y="329"/>
                    <a:pt x="376" y="293"/>
                  </a:cubicBezTo>
                  <a:cubicBezTo>
                    <a:pt x="337" y="282"/>
                    <a:pt x="287" y="271"/>
                    <a:pt x="229" y="271"/>
                  </a:cubicBezTo>
                  <a:cubicBezTo>
                    <a:pt x="133" y="271"/>
                    <a:pt x="79" y="314"/>
                    <a:pt x="79" y="380"/>
                  </a:cubicBezTo>
                  <a:cubicBezTo>
                    <a:pt x="79" y="382"/>
                    <a:pt x="79" y="382"/>
                    <a:pt x="79" y="382"/>
                  </a:cubicBezTo>
                  <a:cubicBezTo>
                    <a:pt x="79" y="447"/>
                    <a:pt x="138" y="486"/>
                    <a:pt x="208" y="486"/>
                  </a:cubicBezTo>
                  <a:cubicBezTo>
                    <a:pt x="285" y="486"/>
                    <a:pt x="348" y="447"/>
                    <a:pt x="397" y="392"/>
                  </a:cubicBezTo>
                  <a:close/>
                  <a:moveTo>
                    <a:pt x="794" y="246"/>
                  </a:moveTo>
                  <a:cubicBezTo>
                    <a:pt x="785" y="150"/>
                    <a:pt x="730" y="67"/>
                    <a:pt x="627" y="67"/>
                  </a:cubicBezTo>
                  <a:cubicBezTo>
                    <a:pt x="534" y="67"/>
                    <a:pt x="465" y="143"/>
                    <a:pt x="454" y="246"/>
                  </a:cubicBezTo>
                  <a:lnTo>
                    <a:pt x="794"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Rectangle 29"/>
            <p:cNvSpPr>
              <a:spLocks noChangeArrowheads="1"/>
            </p:cNvSpPr>
            <p:nvPr/>
          </p:nvSpPr>
          <p:spPr bwMode="auto">
            <a:xfrm>
              <a:off x="4800600" y="1800225"/>
              <a:ext cx="36513" cy="355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Rectangle 30"/>
            <p:cNvSpPr>
              <a:spLocks noChangeArrowheads="1"/>
            </p:cNvSpPr>
            <p:nvPr/>
          </p:nvSpPr>
          <p:spPr bwMode="auto">
            <a:xfrm>
              <a:off x="4927600" y="1800225"/>
              <a:ext cx="38100" cy="355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noEditPoints="1"/>
            </p:cNvSpPr>
            <p:nvPr/>
          </p:nvSpPr>
          <p:spPr bwMode="auto">
            <a:xfrm>
              <a:off x="5037138" y="1898650"/>
              <a:ext cx="238125" cy="261938"/>
            </a:xfrm>
            <a:custGeom>
              <a:avLst/>
              <a:gdLst>
                <a:gd name="T0" fmla="*/ 0 w 498"/>
                <a:gd name="T1" fmla="*/ 276 h 550"/>
                <a:gd name="T2" fmla="*/ 0 w 498"/>
                <a:gd name="T3" fmla="*/ 274 h 550"/>
                <a:gd name="T4" fmla="*/ 252 w 498"/>
                <a:gd name="T5" fmla="*/ 0 h 550"/>
                <a:gd name="T6" fmla="*/ 498 w 498"/>
                <a:gd name="T7" fmla="*/ 278 h 550"/>
                <a:gd name="T8" fmla="*/ 497 w 498"/>
                <a:gd name="T9" fmla="*/ 304 h 550"/>
                <a:gd name="T10" fmla="*/ 79 w 498"/>
                <a:gd name="T11" fmla="*/ 304 h 550"/>
                <a:gd name="T12" fmla="*/ 264 w 498"/>
                <a:gd name="T13" fmla="*/ 482 h 550"/>
                <a:gd name="T14" fmla="*/ 430 w 498"/>
                <a:gd name="T15" fmla="*/ 408 h 550"/>
                <a:gd name="T16" fmla="*/ 479 w 498"/>
                <a:gd name="T17" fmla="*/ 452 h 550"/>
                <a:gd name="T18" fmla="*/ 262 w 498"/>
                <a:gd name="T19" fmla="*/ 550 h 550"/>
                <a:gd name="T20" fmla="*/ 0 w 498"/>
                <a:gd name="T21" fmla="*/ 276 h 550"/>
                <a:gd name="T22" fmla="*/ 418 w 498"/>
                <a:gd name="T23" fmla="*/ 246 h 550"/>
                <a:gd name="T24" fmla="*/ 250 w 498"/>
                <a:gd name="T25" fmla="*/ 67 h 550"/>
                <a:gd name="T26" fmla="*/ 79 w 498"/>
                <a:gd name="T27" fmla="*/ 246 h 550"/>
                <a:gd name="T28" fmla="*/ 418 w 498"/>
                <a:gd name="T29"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0" y="418"/>
                    <a:pt x="171" y="482"/>
                    <a:pt x="264" y="482"/>
                  </a:cubicBezTo>
                  <a:cubicBezTo>
                    <a:pt x="337" y="482"/>
                    <a:pt x="388" y="453"/>
                    <a:pt x="430" y="408"/>
                  </a:cubicBezTo>
                  <a:cubicBezTo>
                    <a:pt x="479" y="452"/>
                    <a:pt x="479" y="452"/>
                    <a:pt x="479" y="452"/>
                  </a:cubicBezTo>
                  <a:cubicBezTo>
                    <a:pt x="426" y="511"/>
                    <a:pt x="362" y="550"/>
                    <a:pt x="262" y="550"/>
                  </a:cubicBezTo>
                  <a:cubicBezTo>
                    <a:pt x="118" y="550"/>
                    <a:pt x="0" y="439"/>
                    <a:pt x="0" y="276"/>
                  </a:cubicBezTo>
                  <a:close/>
                  <a:moveTo>
                    <a:pt x="418" y="246"/>
                  </a:moveTo>
                  <a:cubicBezTo>
                    <a:pt x="410" y="150"/>
                    <a:pt x="355" y="67"/>
                    <a:pt x="250" y="67"/>
                  </a:cubicBezTo>
                  <a:cubicBezTo>
                    <a:pt x="158" y="67"/>
                    <a:pt x="89" y="143"/>
                    <a:pt x="79" y="246"/>
                  </a:cubicBezTo>
                  <a:lnTo>
                    <a:pt x="418"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p:cNvSpPr>
            <p:nvPr/>
          </p:nvSpPr>
          <p:spPr bwMode="auto">
            <a:xfrm>
              <a:off x="5319713" y="1898650"/>
              <a:ext cx="193675" cy="261938"/>
            </a:xfrm>
            <a:custGeom>
              <a:avLst/>
              <a:gdLst>
                <a:gd name="T0" fmla="*/ 0 w 406"/>
                <a:gd name="T1" fmla="*/ 469 h 546"/>
                <a:gd name="T2" fmla="*/ 40 w 406"/>
                <a:gd name="T3" fmla="*/ 413 h 546"/>
                <a:gd name="T4" fmla="*/ 222 w 406"/>
                <a:gd name="T5" fmla="*/ 480 h 546"/>
                <a:gd name="T6" fmla="*/ 331 w 406"/>
                <a:gd name="T7" fmla="*/ 397 h 546"/>
                <a:gd name="T8" fmla="*/ 331 w 406"/>
                <a:gd name="T9" fmla="*/ 395 h 546"/>
                <a:gd name="T10" fmla="*/ 200 w 406"/>
                <a:gd name="T11" fmla="*/ 302 h 546"/>
                <a:gd name="T12" fmla="*/ 26 w 406"/>
                <a:gd name="T13" fmla="*/ 153 h 546"/>
                <a:gd name="T14" fmla="*/ 26 w 406"/>
                <a:gd name="T15" fmla="*/ 151 h 546"/>
                <a:gd name="T16" fmla="*/ 205 w 406"/>
                <a:gd name="T17" fmla="*/ 0 h 546"/>
                <a:gd name="T18" fmla="*/ 395 w 406"/>
                <a:gd name="T19" fmla="*/ 58 h 546"/>
                <a:gd name="T20" fmla="*/ 359 w 406"/>
                <a:gd name="T21" fmla="*/ 117 h 546"/>
                <a:gd name="T22" fmla="*/ 203 w 406"/>
                <a:gd name="T23" fmla="*/ 67 h 546"/>
                <a:gd name="T24" fmla="*/ 101 w 406"/>
                <a:gd name="T25" fmla="*/ 143 h 546"/>
                <a:gd name="T26" fmla="*/ 101 w 406"/>
                <a:gd name="T27" fmla="*/ 145 h 546"/>
                <a:gd name="T28" fmla="*/ 237 w 406"/>
                <a:gd name="T29" fmla="*/ 236 h 546"/>
                <a:gd name="T30" fmla="*/ 406 w 406"/>
                <a:gd name="T31" fmla="*/ 386 h 546"/>
                <a:gd name="T32" fmla="*/ 406 w 406"/>
                <a:gd name="T33" fmla="*/ 388 h 546"/>
                <a:gd name="T34" fmla="*/ 218 w 406"/>
                <a:gd name="T35" fmla="*/ 546 h 546"/>
                <a:gd name="T36" fmla="*/ 0 w 406"/>
                <a:gd name="T37" fmla="*/ 469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6" h="546">
                  <a:moveTo>
                    <a:pt x="0" y="469"/>
                  </a:moveTo>
                  <a:cubicBezTo>
                    <a:pt x="40" y="413"/>
                    <a:pt x="40" y="413"/>
                    <a:pt x="40" y="413"/>
                  </a:cubicBezTo>
                  <a:cubicBezTo>
                    <a:pt x="97" y="456"/>
                    <a:pt x="160" y="480"/>
                    <a:pt x="222" y="480"/>
                  </a:cubicBezTo>
                  <a:cubicBezTo>
                    <a:pt x="286" y="480"/>
                    <a:pt x="331" y="448"/>
                    <a:pt x="331" y="397"/>
                  </a:cubicBezTo>
                  <a:cubicBezTo>
                    <a:pt x="331" y="395"/>
                    <a:pt x="331" y="395"/>
                    <a:pt x="331" y="395"/>
                  </a:cubicBezTo>
                  <a:cubicBezTo>
                    <a:pt x="331"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59"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p:cNvSpPr>
            <p:nvPr/>
          </p:nvSpPr>
          <p:spPr bwMode="auto">
            <a:xfrm>
              <a:off x="5557838" y="1898650"/>
              <a:ext cx="193675" cy="261938"/>
            </a:xfrm>
            <a:custGeom>
              <a:avLst/>
              <a:gdLst>
                <a:gd name="T0" fmla="*/ 0 w 406"/>
                <a:gd name="T1" fmla="*/ 469 h 546"/>
                <a:gd name="T2" fmla="*/ 40 w 406"/>
                <a:gd name="T3" fmla="*/ 413 h 546"/>
                <a:gd name="T4" fmla="*/ 223 w 406"/>
                <a:gd name="T5" fmla="*/ 480 h 546"/>
                <a:gd name="T6" fmla="*/ 332 w 406"/>
                <a:gd name="T7" fmla="*/ 397 h 546"/>
                <a:gd name="T8" fmla="*/ 332 w 406"/>
                <a:gd name="T9" fmla="*/ 395 h 546"/>
                <a:gd name="T10" fmla="*/ 200 w 406"/>
                <a:gd name="T11" fmla="*/ 302 h 546"/>
                <a:gd name="T12" fmla="*/ 26 w 406"/>
                <a:gd name="T13" fmla="*/ 153 h 546"/>
                <a:gd name="T14" fmla="*/ 26 w 406"/>
                <a:gd name="T15" fmla="*/ 151 h 546"/>
                <a:gd name="T16" fmla="*/ 205 w 406"/>
                <a:gd name="T17" fmla="*/ 0 h 546"/>
                <a:gd name="T18" fmla="*/ 395 w 406"/>
                <a:gd name="T19" fmla="*/ 58 h 546"/>
                <a:gd name="T20" fmla="*/ 359 w 406"/>
                <a:gd name="T21" fmla="*/ 117 h 546"/>
                <a:gd name="T22" fmla="*/ 203 w 406"/>
                <a:gd name="T23" fmla="*/ 67 h 546"/>
                <a:gd name="T24" fmla="*/ 101 w 406"/>
                <a:gd name="T25" fmla="*/ 143 h 546"/>
                <a:gd name="T26" fmla="*/ 101 w 406"/>
                <a:gd name="T27" fmla="*/ 145 h 546"/>
                <a:gd name="T28" fmla="*/ 237 w 406"/>
                <a:gd name="T29" fmla="*/ 236 h 546"/>
                <a:gd name="T30" fmla="*/ 406 w 406"/>
                <a:gd name="T31" fmla="*/ 386 h 546"/>
                <a:gd name="T32" fmla="*/ 406 w 406"/>
                <a:gd name="T33" fmla="*/ 388 h 546"/>
                <a:gd name="T34" fmla="*/ 218 w 406"/>
                <a:gd name="T35" fmla="*/ 546 h 546"/>
                <a:gd name="T36" fmla="*/ 0 w 406"/>
                <a:gd name="T37" fmla="*/ 469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6" h="546">
                  <a:moveTo>
                    <a:pt x="0" y="469"/>
                  </a:moveTo>
                  <a:cubicBezTo>
                    <a:pt x="40" y="413"/>
                    <a:pt x="40" y="413"/>
                    <a:pt x="40" y="413"/>
                  </a:cubicBezTo>
                  <a:cubicBezTo>
                    <a:pt x="97" y="456"/>
                    <a:pt x="160" y="480"/>
                    <a:pt x="223" y="480"/>
                  </a:cubicBezTo>
                  <a:cubicBezTo>
                    <a:pt x="286" y="480"/>
                    <a:pt x="332" y="448"/>
                    <a:pt x="332" y="397"/>
                  </a:cubicBezTo>
                  <a:cubicBezTo>
                    <a:pt x="332" y="395"/>
                    <a:pt x="332" y="395"/>
                    <a:pt x="332" y="395"/>
                  </a:cubicBezTo>
                  <a:cubicBezTo>
                    <a:pt x="332"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60"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p:cNvSpPr>
            <p:nvPr/>
          </p:nvSpPr>
          <p:spPr bwMode="auto">
            <a:xfrm>
              <a:off x="5821363" y="1800225"/>
              <a:ext cx="223838" cy="355600"/>
            </a:xfrm>
            <a:custGeom>
              <a:avLst/>
              <a:gdLst>
                <a:gd name="T0" fmla="*/ 0 w 141"/>
                <a:gd name="T1" fmla="*/ 0 h 224"/>
                <a:gd name="T2" fmla="*/ 23 w 141"/>
                <a:gd name="T3" fmla="*/ 0 h 224"/>
                <a:gd name="T4" fmla="*/ 23 w 141"/>
                <a:gd name="T5" fmla="*/ 154 h 224"/>
                <a:gd name="T6" fmla="*/ 109 w 141"/>
                <a:gd name="T7" fmla="*/ 65 h 224"/>
                <a:gd name="T8" fmla="*/ 138 w 141"/>
                <a:gd name="T9" fmla="*/ 65 h 224"/>
                <a:gd name="T10" fmla="*/ 72 w 141"/>
                <a:gd name="T11" fmla="*/ 133 h 224"/>
                <a:gd name="T12" fmla="*/ 141 w 141"/>
                <a:gd name="T13" fmla="*/ 224 h 224"/>
                <a:gd name="T14" fmla="*/ 112 w 141"/>
                <a:gd name="T15" fmla="*/ 224 h 224"/>
                <a:gd name="T16" fmla="*/ 56 w 141"/>
                <a:gd name="T17" fmla="*/ 150 h 224"/>
                <a:gd name="T18" fmla="*/ 23 w 141"/>
                <a:gd name="T19" fmla="*/ 182 h 224"/>
                <a:gd name="T20" fmla="*/ 23 w 141"/>
                <a:gd name="T21" fmla="*/ 224 h 224"/>
                <a:gd name="T22" fmla="*/ 0 w 141"/>
                <a:gd name="T23" fmla="*/ 224 h 224"/>
                <a:gd name="T24" fmla="*/ 0 w 141"/>
                <a:gd name="T2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224">
                  <a:moveTo>
                    <a:pt x="0" y="0"/>
                  </a:moveTo>
                  <a:lnTo>
                    <a:pt x="23" y="0"/>
                  </a:lnTo>
                  <a:lnTo>
                    <a:pt x="23" y="154"/>
                  </a:lnTo>
                  <a:lnTo>
                    <a:pt x="109" y="65"/>
                  </a:lnTo>
                  <a:lnTo>
                    <a:pt x="138" y="65"/>
                  </a:lnTo>
                  <a:lnTo>
                    <a:pt x="72" y="133"/>
                  </a:lnTo>
                  <a:lnTo>
                    <a:pt x="141" y="224"/>
                  </a:lnTo>
                  <a:lnTo>
                    <a:pt x="112" y="224"/>
                  </a:lnTo>
                  <a:lnTo>
                    <a:pt x="56" y="150"/>
                  </a:lnTo>
                  <a:lnTo>
                    <a:pt x="23" y="182"/>
                  </a:lnTo>
                  <a:lnTo>
                    <a:pt x="23" y="224"/>
                  </a:lnTo>
                  <a:lnTo>
                    <a:pt x="0" y="22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noEditPoints="1"/>
            </p:cNvSpPr>
            <p:nvPr/>
          </p:nvSpPr>
          <p:spPr bwMode="auto">
            <a:xfrm>
              <a:off x="6073775" y="1900238"/>
              <a:ext cx="222250" cy="260350"/>
            </a:xfrm>
            <a:custGeom>
              <a:avLst/>
              <a:gdLst>
                <a:gd name="T0" fmla="*/ 0 w 463"/>
                <a:gd name="T1" fmla="*/ 381 h 545"/>
                <a:gd name="T2" fmla="*/ 0 w 463"/>
                <a:gd name="T3" fmla="*/ 379 h 545"/>
                <a:gd name="T4" fmla="*/ 225 w 463"/>
                <a:gd name="T5" fmla="*/ 209 h 545"/>
                <a:gd name="T6" fmla="*/ 387 w 463"/>
                <a:gd name="T7" fmla="*/ 232 h 545"/>
                <a:gd name="T8" fmla="*/ 387 w 463"/>
                <a:gd name="T9" fmla="*/ 213 h 545"/>
                <a:gd name="T10" fmla="*/ 230 w 463"/>
                <a:gd name="T11" fmla="*/ 70 h 545"/>
                <a:gd name="T12" fmla="*/ 70 w 463"/>
                <a:gd name="T13" fmla="*/ 108 h 545"/>
                <a:gd name="T14" fmla="*/ 47 w 463"/>
                <a:gd name="T15" fmla="*/ 44 h 545"/>
                <a:gd name="T16" fmla="*/ 239 w 463"/>
                <a:gd name="T17" fmla="*/ 0 h 545"/>
                <a:gd name="T18" fmla="*/ 409 w 463"/>
                <a:gd name="T19" fmla="*/ 58 h 545"/>
                <a:gd name="T20" fmla="*/ 463 w 463"/>
                <a:gd name="T21" fmla="*/ 212 h 545"/>
                <a:gd name="T22" fmla="*/ 463 w 463"/>
                <a:gd name="T23" fmla="*/ 534 h 545"/>
                <a:gd name="T24" fmla="*/ 387 w 463"/>
                <a:gd name="T25" fmla="*/ 534 h 545"/>
                <a:gd name="T26" fmla="*/ 387 w 463"/>
                <a:gd name="T27" fmla="*/ 455 h 545"/>
                <a:gd name="T28" fmla="*/ 197 w 463"/>
                <a:gd name="T29" fmla="*/ 545 h 545"/>
                <a:gd name="T30" fmla="*/ 0 w 463"/>
                <a:gd name="T31" fmla="*/ 381 h 545"/>
                <a:gd name="T32" fmla="*/ 388 w 463"/>
                <a:gd name="T33" fmla="*/ 341 h 545"/>
                <a:gd name="T34" fmla="*/ 388 w 463"/>
                <a:gd name="T35" fmla="*/ 290 h 545"/>
                <a:gd name="T36" fmla="*/ 233 w 463"/>
                <a:gd name="T37" fmla="*/ 267 h 545"/>
                <a:gd name="T38" fmla="*/ 80 w 463"/>
                <a:gd name="T39" fmla="*/ 376 h 545"/>
                <a:gd name="T40" fmla="*/ 80 w 463"/>
                <a:gd name="T41" fmla="*/ 378 h 545"/>
                <a:gd name="T42" fmla="*/ 212 w 463"/>
                <a:gd name="T43" fmla="*/ 483 h 545"/>
                <a:gd name="T44" fmla="*/ 388 w 463"/>
                <a:gd name="T45" fmla="*/ 341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545">
                  <a:moveTo>
                    <a:pt x="0" y="381"/>
                  </a:moveTo>
                  <a:cubicBezTo>
                    <a:pt x="0" y="379"/>
                    <a:pt x="0" y="379"/>
                    <a:pt x="0" y="379"/>
                  </a:cubicBezTo>
                  <a:cubicBezTo>
                    <a:pt x="0" y="268"/>
                    <a:pt x="92" y="209"/>
                    <a:pt x="225" y="209"/>
                  </a:cubicBezTo>
                  <a:cubicBezTo>
                    <a:pt x="292" y="209"/>
                    <a:pt x="340" y="218"/>
                    <a:pt x="387" y="232"/>
                  </a:cubicBezTo>
                  <a:cubicBezTo>
                    <a:pt x="387" y="213"/>
                    <a:pt x="387" y="213"/>
                    <a:pt x="387" y="213"/>
                  </a:cubicBezTo>
                  <a:cubicBezTo>
                    <a:pt x="387" y="119"/>
                    <a:pt x="329" y="70"/>
                    <a:pt x="230" y="70"/>
                  </a:cubicBezTo>
                  <a:cubicBezTo>
                    <a:pt x="168" y="70"/>
                    <a:pt x="119" y="86"/>
                    <a:pt x="70" y="108"/>
                  </a:cubicBezTo>
                  <a:cubicBezTo>
                    <a:pt x="47" y="44"/>
                    <a:pt x="47" y="44"/>
                    <a:pt x="47" y="44"/>
                  </a:cubicBezTo>
                  <a:cubicBezTo>
                    <a:pt x="105" y="18"/>
                    <a:pt x="162" y="0"/>
                    <a:pt x="239" y="0"/>
                  </a:cubicBezTo>
                  <a:cubicBezTo>
                    <a:pt x="313" y="0"/>
                    <a:pt x="370" y="20"/>
                    <a:pt x="409" y="58"/>
                  </a:cubicBezTo>
                  <a:cubicBezTo>
                    <a:pt x="444" y="94"/>
                    <a:pt x="463" y="145"/>
                    <a:pt x="463" y="212"/>
                  </a:cubicBezTo>
                  <a:cubicBezTo>
                    <a:pt x="463" y="534"/>
                    <a:pt x="463" y="534"/>
                    <a:pt x="463" y="534"/>
                  </a:cubicBezTo>
                  <a:cubicBezTo>
                    <a:pt x="387" y="534"/>
                    <a:pt x="387" y="534"/>
                    <a:pt x="387" y="534"/>
                  </a:cubicBezTo>
                  <a:cubicBezTo>
                    <a:pt x="387" y="455"/>
                    <a:pt x="387" y="455"/>
                    <a:pt x="387" y="455"/>
                  </a:cubicBezTo>
                  <a:cubicBezTo>
                    <a:pt x="351" y="503"/>
                    <a:pt x="289" y="545"/>
                    <a:pt x="197" y="545"/>
                  </a:cubicBezTo>
                  <a:cubicBezTo>
                    <a:pt x="99" y="545"/>
                    <a:pt x="0" y="489"/>
                    <a:pt x="0" y="381"/>
                  </a:cubicBezTo>
                  <a:close/>
                  <a:moveTo>
                    <a:pt x="388" y="341"/>
                  </a:moveTo>
                  <a:cubicBezTo>
                    <a:pt x="388" y="290"/>
                    <a:pt x="388" y="290"/>
                    <a:pt x="388" y="290"/>
                  </a:cubicBezTo>
                  <a:cubicBezTo>
                    <a:pt x="350" y="278"/>
                    <a:pt x="298" y="267"/>
                    <a:pt x="233" y="267"/>
                  </a:cubicBezTo>
                  <a:cubicBezTo>
                    <a:pt x="135" y="267"/>
                    <a:pt x="80" y="310"/>
                    <a:pt x="80" y="376"/>
                  </a:cubicBezTo>
                  <a:cubicBezTo>
                    <a:pt x="80" y="378"/>
                    <a:pt x="80" y="378"/>
                    <a:pt x="80" y="378"/>
                  </a:cubicBezTo>
                  <a:cubicBezTo>
                    <a:pt x="80" y="445"/>
                    <a:pt x="141" y="483"/>
                    <a:pt x="212" y="483"/>
                  </a:cubicBezTo>
                  <a:cubicBezTo>
                    <a:pt x="309" y="483"/>
                    <a:pt x="388" y="424"/>
                    <a:pt x="388"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noEditPoints="1"/>
            </p:cNvSpPr>
            <p:nvPr/>
          </p:nvSpPr>
          <p:spPr bwMode="auto">
            <a:xfrm>
              <a:off x="6375400" y="1800225"/>
              <a:ext cx="254000" cy="360363"/>
            </a:xfrm>
            <a:custGeom>
              <a:avLst/>
              <a:gdLst>
                <a:gd name="T0" fmla="*/ 78 w 531"/>
                <a:gd name="T1" fmla="*/ 642 h 754"/>
                <a:gd name="T2" fmla="*/ 78 w 531"/>
                <a:gd name="T3" fmla="*/ 743 h 754"/>
                <a:gd name="T4" fmla="*/ 0 w 531"/>
                <a:gd name="T5" fmla="*/ 743 h 754"/>
                <a:gd name="T6" fmla="*/ 0 w 531"/>
                <a:gd name="T7" fmla="*/ 0 h 754"/>
                <a:gd name="T8" fmla="*/ 78 w 531"/>
                <a:gd name="T9" fmla="*/ 0 h 754"/>
                <a:gd name="T10" fmla="*/ 78 w 531"/>
                <a:gd name="T11" fmla="*/ 322 h 754"/>
                <a:gd name="T12" fmla="*/ 280 w 531"/>
                <a:gd name="T13" fmla="*/ 205 h 754"/>
                <a:gd name="T14" fmla="*/ 531 w 531"/>
                <a:gd name="T15" fmla="*/ 478 h 754"/>
                <a:gd name="T16" fmla="*/ 531 w 531"/>
                <a:gd name="T17" fmla="*/ 480 h 754"/>
                <a:gd name="T18" fmla="*/ 280 w 531"/>
                <a:gd name="T19" fmla="*/ 754 h 754"/>
                <a:gd name="T20" fmla="*/ 78 w 531"/>
                <a:gd name="T21" fmla="*/ 642 h 754"/>
                <a:gd name="T22" fmla="*/ 451 w 531"/>
                <a:gd name="T23" fmla="*/ 481 h 754"/>
                <a:gd name="T24" fmla="*/ 451 w 531"/>
                <a:gd name="T25" fmla="*/ 479 h 754"/>
                <a:gd name="T26" fmla="*/ 265 w 531"/>
                <a:gd name="T27" fmla="*/ 276 h 754"/>
                <a:gd name="T28" fmla="*/ 75 w 531"/>
                <a:gd name="T29" fmla="*/ 478 h 754"/>
                <a:gd name="T30" fmla="*/ 75 w 531"/>
                <a:gd name="T31" fmla="*/ 480 h 754"/>
                <a:gd name="T32" fmla="*/ 265 w 531"/>
                <a:gd name="T33" fmla="*/ 684 h 754"/>
                <a:gd name="T34" fmla="*/ 451 w 531"/>
                <a:gd name="T35" fmla="*/ 481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1" h="754">
                  <a:moveTo>
                    <a:pt x="78" y="642"/>
                  </a:moveTo>
                  <a:cubicBezTo>
                    <a:pt x="78" y="743"/>
                    <a:pt x="78" y="743"/>
                    <a:pt x="78" y="743"/>
                  </a:cubicBezTo>
                  <a:cubicBezTo>
                    <a:pt x="0" y="743"/>
                    <a:pt x="0" y="743"/>
                    <a:pt x="0" y="743"/>
                  </a:cubicBezTo>
                  <a:cubicBezTo>
                    <a:pt x="0" y="0"/>
                    <a:pt x="0" y="0"/>
                    <a:pt x="0" y="0"/>
                  </a:cubicBezTo>
                  <a:cubicBezTo>
                    <a:pt x="78" y="0"/>
                    <a:pt x="78" y="0"/>
                    <a:pt x="78" y="0"/>
                  </a:cubicBezTo>
                  <a:cubicBezTo>
                    <a:pt x="78" y="322"/>
                    <a:pt x="78" y="322"/>
                    <a:pt x="78" y="322"/>
                  </a:cubicBezTo>
                  <a:cubicBezTo>
                    <a:pt x="121" y="259"/>
                    <a:pt x="183" y="205"/>
                    <a:pt x="280" y="205"/>
                  </a:cubicBezTo>
                  <a:cubicBezTo>
                    <a:pt x="406" y="205"/>
                    <a:pt x="531" y="305"/>
                    <a:pt x="531" y="478"/>
                  </a:cubicBezTo>
                  <a:cubicBezTo>
                    <a:pt x="531" y="480"/>
                    <a:pt x="531" y="480"/>
                    <a:pt x="531" y="480"/>
                  </a:cubicBezTo>
                  <a:cubicBezTo>
                    <a:pt x="531" y="652"/>
                    <a:pt x="407" y="754"/>
                    <a:pt x="280" y="754"/>
                  </a:cubicBezTo>
                  <a:cubicBezTo>
                    <a:pt x="182" y="754"/>
                    <a:pt x="119" y="701"/>
                    <a:pt x="78" y="642"/>
                  </a:cubicBezTo>
                  <a:close/>
                  <a:moveTo>
                    <a:pt x="451" y="481"/>
                  </a:moveTo>
                  <a:cubicBezTo>
                    <a:pt x="451" y="479"/>
                    <a:pt x="451" y="479"/>
                    <a:pt x="451" y="479"/>
                  </a:cubicBezTo>
                  <a:cubicBezTo>
                    <a:pt x="451" y="355"/>
                    <a:pt x="365" y="276"/>
                    <a:pt x="265" y="276"/>
                  </a:cubicBezTo>
                  <a:cubicBezTo>
                    <a:pt x="168" y="276"/>
                    <a:pt x="75" y="358"/>
                    <a:pt x="75" y="478"/>
                  </a:cubicBezTo>
                  <a:cubicBezTo>
                    <a:pt x="75" y="480"/>
                    <a:pt x="75" y="480"/>
                    <a:pt x="75" y="480"/>
                  </a:cubicBezTo>
                  <a:cubicBezTo>
                    <a:pt x="75" y="603"/>
                    <a:pt x="168" y="684"/>
                    <a:pt x="265" y="684"/>
                  </a:cubicBezTo>
                  <a:cubicBezTo>
                    <a:pt x="367" y="684"/>
                    <a:pt x="451" y="609"/>
                    <a:pt x="451" y="4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 name="Titel 1"/>
          <p:cNvSpPr>
            <a:spLocks noGrp="1"/>
          </p:cNvSpPr>
          <p:nvPr>
            <p:ph type="title"/>
          </p:nvPr>
        </p:nvSpPr>
        <p:spPr>
          <a:xfrm>
            <a:off x="1691680" y="1556793"/>
            <a:ext cx="5472608" cy="3384376"/>
          </a:xfrm>
        </p:spPr>
        <p:txBody>
          <a:bodyPr anchor="ctr"/>
          <a:lstStyle>
            <a:lvl1pPr algn="l">
              <a:lnSpc>
                <a:spcPts val="4500"/>
              </a:lnSpc>
              <a:defRPr sz="4000" b="1" cap="all">
                <a:solidFill>
                  <a:schemeClr val="bg1"/>
                </a:solidFill>
              </a:defRPr>
            </a:lvl1pPr>
          </a:lstStyle>
          <a:p>
            <a:r>
              <a:rPr lang="da-DK" smtClean="0"/>
              <a:t>Klik for at redigere i master</a:t>
            </a:r>
            <a:endParaRPr lang="da-DK" dirty="0"/>
          </a:p>
        </p:txBody>
      </p:sp>
      <p:sp>
        <p:nvSpPr>
          <p:cNvPr id="3" name="Pladsholder til tekst 2"/>
          <p:cNvSpPr>
            <a:spLocks noGrp="1"/>
          </p:cNvSpPr>
          <p:nvPr>
            <p:ph type="body" idx="1" hasCustomPrompt="1"/>
          </p:nvPr>
        </p:nvSpPr>
        <p:spPr>
          <a:xfrm>
            <a:off x="1691680" y="6723137"/>
            <a:ext cx="5400600" cy="450279"/>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(Brødtekst benyttes ikke på dette dias)</a:t>
            </a:r>
          </a:p>
        </p:txBody>
      </p:sp>
      <p:sp>
        <p:nvSpPr>
          <p:cNvPr id="4" name="Pladsholder til dato 3"/>
          <p:cNvSpPr>
            <a:spLocks noGrp="1"/>
          </p:cNvSpPr>
          <p:nvPr>
            <p:ph type="dt" sz="half" idx="10"/>
          </p:nvPr>
        </p:nvSpPr>
        <p:spPr/>
        <p:txBody>
          <a:bodyPr/>
          <a:lstStyle>
            <a:lvl1pPr>
              <a:defRPr>
                <a:solidFill>
                  <a:schemeClr val="bg1"/>
                </a:solidFill>
              </a:defRPr>
            </a:lvl1pPr>
          </a:lstStyle>
          <a:p>
            <a:fld id="{F662A503-0A10-4000-A7DF-3E8CC5B06F48}" type="datetimeFigureOut">
              <a:rPr lang="da-DK" smtClean="0"/>
              <a:pPr/>
              <a:t>02-10-2015</a:t>
            </a:fld>
            <a:endParaRPr lang="da-DK"/>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da-DK"/>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F3422BEA-4D31-4C39-B8C3-10D1386D54D5}" type="slidenum">
              <a:rPr lang="da-DK" smtClean="0"/>
              <a:pPr/>
              <a:t>‹nr.›</a:t>
            </a:fld>
            <a:endParaRPr lang="da-DK"/>
          </a:p>
        </p:txBody>
      </p:sp>
    </p:spTree>
    <p:extLst>
      <p:ext uri="{BB962C8B-B14F-4D97-AF65-F5344CB8AC3E}">
        <p14:creationId xmlns:p14="http://schemas.microsoft.com/office/powerpoint/2010/main" val="4192273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KOMBIT Pause, Grøn">
    <p:bg>
      <p:bgPr>
        <a:solidFill>
          <a:srgbClr val="7A9A01"/>
        </a:solidFill>
        <a:effectLst/>
      </p:bgPr>
    </p:bg>
    <p:spTree>
      <p:nvGrpSpPr>
        <p:cNvPr id="1" name=""/>
        <p:cNvGrpSpPr/>
        <p:nvPr/>
      </p:nvGrpSpPr>
      <p:grpSpPr>
        <a:xfrm>
          <a:off x="0" y="0"/>
          <a:ext cx="0" cy="0"/>
          <a:chOff x="0" y="0"/>
          <a:chExt cx="0" cy="0"/>
        </a:xfrm>
      </p:grpSpPr>
      <p:grpSp>
        <p:nvGrpSpPr>
          <p:cNvPr id="43" name="Gruppe 42"/>
          <p:cNvGrpSpPr/>
          <p:nvPr/>
        </p:nvGrpSpPr>
        <p:grpSpPr>
          <a:xfrm>
            <a:off x="7127786" y="6063819"/>
            <a:ext cx="1504800" cy="476559"/>
            <a:chOff x="0" y="0"/>
            <a:chExt cx="6907213" cy="2160588"/>
          </a:xfrm>
          <a:solidFill>
            <a:schemeClr val="bg1"/>
          </a:solidFill>
        </p:grpSpPr>
        <p:sp>
          <p:nvSpPr>
            <p:cNvPr id="11" name="Freeform 5"/>
            <p:cNvSpPr>
              <a:spLocks/>
            </p:cNvSpPr>
            <p:nvPr/>
          </p:nvSpPr>
          <p:spPr bwMode="auto">
            <a:xfrm>
              <a:off x="0" y="20638"/>
              <a:ext cx="1103313" cy="1212850"/>
            </a:xfrm>
            <a:custGeom>
              <a:avLst/>
              <a:gdLst>
                <a:gd name="T0" fmla="*/ 0 w 695"/>
                <a:gd name="T1" fmla="*/ 0 h 764"/>
                <a:gd name="T2" fmla="*/ 168 w 695"/>
                <a:gd name="T3" fmla="*/ 0 h 764"/>
                <a:gd name="T4" fmla="*/ 168 w 695"/>
                <a:gd name="T5" fmla="*/ 334 h 764"/>
                <a:gd name="T6" fmla="*/ 478 w 695"/>
                <a:gd name="T7" fmla="*/ 0 h 764"/>
                <a:gd name="T8" fmla="*/ 680 w 695"/>
                <a:gd name="T9" fmla="*/ 0 h 764"/>
                <a:gd name="T10" fmla="*/ 370 w 695"/>
                <a:gd name="T11" fmla="*/ 324 h 764"/>
                <a:gd name="T12" fmla="*/ 695 w 695"/>
                <a:gd name="T13" fmla="*/ 764 h 764"/>
                <a:gd name="T14" fmla="*/ 493 w 695"/>
                <a:gd name="T15" fmla="*/ 764 h 764"/>
                <a:gd name="T16" fmla="*/ 256 w 695"/>
                <a:gd name="T17" fmla="*/ 439 h 764"/>
                <a:gd name="T18" fmla="*/ 168 w 695"/>
                <a:gd name="T19" fmla="*/ 530 h 764"/>
                <a:gd name="T20" fmla="*/ 168 w 695"/>
                <a:gd name="T21" fmla="*/ 764 h 764"/>
                <a:gd name="T22" fmla="*/ 0 w 695"/>
                <a:gd name="T23" fmla="*/ 764 h 764"/>
                <a:gd name="T24" fmla="*/ 0 w 695"/>
                <a:gd name="T2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5" h="764">
                  <a:moveTo>
                    <a:pt x="0" y="0"/>
                  </a:moveTo>
                  <a:lnTo>
                    <a:pt x="168" y="0"/>
                  </a:lnTo>
                  <a:lnTo>
                    <a:pt x="168" y="334"/>
                  </a:lnTo>
                  <a:lnTo>
                    <a:pt x="478" y="0"/>
                  </a:lnTo>
                  <a:lnTo>
                    <a:pt x="680" y="0"/>
                  </a:lnTo>
                  <a:lnTo>
                    <a:pt x="370" y="324"/>
                  </a:lnTo>
                  <a:lnTo>
                    <a:pt x="695" y="764"/>
                  </a:lnTo>
                  <a:lnTo>
                    <a:pt x="493" y="764"/>
                  </a:lnTo>
                  <a:lnTo>
                    <a:pt x="256" y="439"/>
                  </a:lnTo>
                  <a:lnTo>
                    <a:pt x="168" y="530"/>
                  </a:lnTo>
                  <a:lnTo>
                    <a:pt x="168" y="764"/>
                  </a:lnTo>
                  <a:lnTo>
                    <a:pt x="0" y="76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6"/>
            <p:cNvSpPr>
              <a:spLocks noEditPoints="1"/>
            </p:cNvSpPr>
            <p:nvPr/>
          </p:nvSpPr>
          <p:spPr bwMode="auto">
            <a:xfrm>
              <a:off x="1082675" y="0"/>
              <a:ext cx="1287463" cy="1254125"/>
            </a:xfrm>
            <a:custGeom>
              <a:avLst/>
              <a:gdLst>
                <a:gd name="T0" fmla="*/ 0 w 2694"/>
                <a:gd name="T1" fmla="*/ 1318 h 2621"/>
                <a:gd name="T2" fmla="*/ 0 w 2694"/>
                <a:gd name="T3" fmla="*/ 1311 h 2621"/>
                <a:gd name="T4" fmla="*/ 1351 w 2694"/>
                <a:gd name="T5" fmla="*/ 0 h 2621"/>
                <a:gd name="T6" fmla="*/ 2694 w 2694"/>
                <a:gd name="T7" fmla="*/ 1303 h 2621"/>
                <a:gd name="T8" fmla="*/ 2694 w 2694"/>
                <a:gd name="T9" fmla="*/ 1311 h 2621"/>
                <a:gd name="T10" fmla="*/ 1344 w 2694"/>
                <a:gd name="T11" fmla="*/ 2621 h 2621"/>
                <a:gd name="T12" fmla="*/ 0 w 2694"/>
                <a:gd name="T13" fmla="*/ 1318 h 2621"/>
                <a:gd name="T14" fmla="*/ 2111 w 2694"/>
                <a:gd name="T15" fmla="*/ 1318 h 2621"/>
                <a:gd name="T16" fmla="*/ 2111 w 2694"/>
                <a:gd name="T17" fmla="*/ 1311 h 2621"/>
                <a:gd name="T18" fmla="*/ 1344 w 2694"/>
                <a:gd name="T19" fmla="*/ 514 h 2621"/>
                <a:gd name="T20" fmla="*/ 583 w 2694"/>
                <a:gd name="T21" fmla="*/ 1303 h 2621"/>
                <a:gd name="T22" fmla="*/ 583 w 2694"/>
                <a:gd name="T23" fmla="*/ 1311 h 2621"/>
                <a:gd name="T24" fmla="*/ 1351 w 2694"/>
                <a:gd name="T25" fmla="*/ 2107 h 2621"/>
                <a:gd name="T26" fmla="*/ 2111 w 2694"/>
                <a:gd name="T27" fmla="*/ 1318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94" h="2621">
                  <a:moveTo>
                    <a:pt x="0" y="1318"/>
                  </a:moveTo>
                  <a:cubicBezTo>
                    <a:pt x="0" y="1311"/>
                    <a:pt x="0" y="1311"/>
                    <a:pt x="0" y="1311"/>
                  </a:cubicBezTo>
                  <a:cubicBezTo>
                    <a:pt x="0" y="590"/>
                    <a:pt x="569" y="0"/>
                    <a:pt x="1351" y="0"/>
                  </a:cubicBezTo>
                  <a:cubicBezTo>
                    <a:pt x="2133" y="0"/>
                    <a:pt x="2694" y="583"/>
                    <a:pt x="2694" y="1303"/>
                  </a:cubicBezTo>
                  <a:cubicBezTo>
                    <a:pt x="2694" y="1311"/>
                    <a:pt x="2694" y="1311"/>
                    <a:pt x="2694" y="1311"/>
                  </a:cubicBezTo>
                  <a:cubicBezTo>
                    <a:pt x="2694" y="2031"/>
                    <a:pt x="2126" y="2621"/>
                    <a:pt x="1344" y="2621"/>
                  </a:cubicBezTo>
                  <a:cubicBezTo>
                    <a:pt x="562" y="2621"/>
                    <a:pt x="0" y="2038"/>
                    <a:pt x="0" y="1318"/>
                  </a:cubicBezTo>
                  <a:close/>
                  <a:moveTo>
                    <a:pt x="2111" y="1318"/>
                  </a:moveTo>
                  <a:cubicBezTo>
                    <a:pt x="2111" y="1311"/>
                    <a:pt x="2111" y="1311"/>
                    <a:pt x="2111" y="1311"/>
                  </a:cubicBezTo>
                  <a:cubicBezTo>
                    <a:pt x="2111" y="876"/>
                    <a:pt x="1793" y="514"/>
                    <a:pt x="1344" y="514"/>
                  </a:cubicBezTo>
                  <a:cubicBezTo>
                    <a:pt x="895" y="514"/>
                    <a:pt x="583" y="869"/>
                    <a:pt x="583" y="1303"/>
                  </a:cubicBezTo>
                  <a:cubicBezTo>
                    <a:pt x="583" y="1311"/>
                    <a:pt x="583" y="1311"/>
                    <a:pt x="583" y="1311"/>
                  </a:cubicBezTo>
                  <a:cubicBezTo>
                    <a:pt x="583" y="1745"/>
                    <a:pt x="902" y="2107"/>
                    <a:pt x="1351" y="2107"/>
                  </a:cubicBezTo>
                  <a:cubicBezTo>
                    <a:pt x="1800" y="2107"/>
                    <a:pt x="2111" y="1752"/>
                    <a:pt x="2111" y="13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7"/>
            <p:cNvSpPr>
              <a:spLocks/>
            </p:cNvSpPr>
            <p:nvPr/>
          </p:nvSpPr>
          <p:spPr bwMode="auto">
            <a:xfrm>
              <a:off x="2597150" y="20638"/>
              <a:ext cx="1211263" cy="1212850"/>
            </a:xfrm>
            <a:custGeom>
              <a:avLst/>
              <a:gdLst>
                <a:gd name="T0" fmla="*/ 0 w 763"/>
                <a:gd name="T1" fmla="*/ 0 h 764"/>
                <a:gd name="T2" fmla="*/ 181 w 763"/>
                <a:gd name="T3" fmla="*/ 0 h 764"/>
                <a:gd name="T4" fmla="*/ 381 w 763"/>
                <a:gd name="T5" fmla="*/ 323 h 764"/>
                <a:gd name="T6" fmla="*/ 582 w 763"/>
                <a:gd name="T7" fmla="*/ 0 h 764"/>
                <a:gd name="T8" fmla="*/ 763 w 763"/>
                <a:gd name="T9" fmla="*/ 0 h 764"/>
                <a:gd name="T10" fmla="*/ 763 w 763"/>
                <a:gd name="T11" fmla="*/ 764 h 764"/>
                <a:gd name="T12" fmla="*/ 596 w 763"/>
                <a:gd name="T13" fmla="*/ 764 h 764"/>
                <a:gd name="T14" fmla="*/ 596 w 763"/>
                <a:gd name="T15" fmla="*/ 265 h 764"/>
                <a:gd name="T16" fmla="*/ 381 w 763"/>
                <a:gd name="T17" fmla="*/ 592 h 764"/>
                <a:gd name="T18" fmla="*/ 377 w 763"/>
                <a:gd name="T19" fmla="*/ 592 h 764"/>
                <a:gd name="T20" fmla="*/ 164 w 763"/>
                <a:gd name="T21" fmla="*/ 269 h 764"/>
                <a:gd name="T22" fmla="*/ 164 w 763"/>
                <a:gd name="T23" fmla="*/ 764 h 764"/>
                <a:gd name="T24" fmla="*/ 0 w 763"/>
                <a:gd name="T25" fmla="*/ 764 h 764"/>
                <a:gd name="T26" fmla="*/ 0 w 763"/>
                <a:gd name="T27"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3" h="764">
                  <a:moveTo>
                    <a:pt x="0" y="0"/>
                  </a:moveTo>
                  <a:lnTo>
                    <a:pt x="181" y="0"/>
                  </a:lnTo>
                  <a:lnTo>
                    <a:pt x="381" y="323"/>
                  </a:lnTo>
                  <a:lnTo>
                    <a:pt x="582" y="0"/>
                  </a:lnTo>
                  <a:lnTo>
                    <a:pt x="763" y="0"/>
                  </a:lnTo>
                  <a:lnTo>
                    <a:pt x="763" y="764"/>
                  </a:lnTo>
                  <a:lnTo>
                    <a:pt x="596" y="764"/>
                  </a:lnTo>
                  <a:lnTo>
                    <a:pt x="596" y="265"/>
                  </a:lnTo>
                  <a:lnTo>
                    <a:pt x="381" y="592"/>
                  </a:lnTo>
                  <a:lnTo>
                    <a:pt x="377" y="592"/>
                  </a:lnTo>
                  <a:lnTo>
                    <a:pt x="164" y="269"/>
                  </a:lnTo>
                  <a:lnTo>
                    <a:pt x="164" y="764"/>
                  </a:lnTo>
                  <a:lnTo>
                    <a:pt x="0" y="76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8"/>
            <p:cNvSpPr>
              <a:spLocks noEditPoints="1"/>
            </p:cNvSpPr>
            <p:nvPr/>
          </p:nvSpPr>
          <p:spPr bwMode="auto">
            <a:xfrm>
              <a:off x="4103688" y="20638"/>
              <a:ext cx="1030288" cy="1212850"/>
            </a:xfrm>
            <a:custGeom>
              <a:avLst/>
              <a:gdLst>
                <a:gd name="T0" fmla="*/ 0 w 2155"/>
                <a:gd name="T1" fmla="*/ 0 h 2535"/>
                <a:gd name="T2" fmla="*/ 1177 w 2155"/>
                <a:gd name="T3" fmla="*/ 0 h 2535"/>
                <a:gd name="T4" fmla="*/ 1840 w 2155"/>
                <a:gd name="T5" fmla="*/ 225 h 2535"/>
                <a:gd name="T6" fmla="*/ 2013 w 2155"/>
                <a:gd name="T7" fmla="*/ 656 h 2535"/>
                <a:gd name="T8" fmla="*/ 2013 w 2155"/>
                <a:gd name="T9" fmla="*/ 663 h 2535"/>
                <a:gd name="T10" fmla="*/ 1680 w 2155"/>
                <a:gd name="T11" fmla="*/ 1210 h 2535"/>
                <a:gd name="T12" fmla="*/ 2155 w 2155"/>
                <a:gd name="T13" fmla="*/ 1832 h 2535"/>
                <a:gd name="T14" fmla="*/ 2155 w 2155"/>
                <a:gd name="T15" fmla="*/ 1840 h 2535"/>
                <a:gd name="T16" fmla="*/ 1206 w 2155"/>
                <a:gd name="T17" fmla="*/ 2535 h 2535"/>
                <a:gd name="T18" fmla="*/ 0 w 2155"/>
                <a:gd name="T19" fmla="*/ 2535 h 2535"/>
                <a:gd name="T20" fmla="*/ 0 w 2155"/>
                <a:gd name="T21" fmla="*/ 0 h 2535"/>
                <a:gd name="T22" fmla="*/ 1459 w 2155"/>
                <a:gd name="T23" fmla="*/ 750 h 2535"/>
                <a:gd name="T24" fmla="*/ 1094 w 2155"/>
                <a:gd name="T25" fmla="*/ 489 h 2535"/>
                <a:gd name="T26" fmla="*/ 543 w 2155"/>
                <a:gd name="T27" fmla="*/ 489 h 2535"/>
                <a:gd name="T28" fmla="*/ 543 w 2155"/>
                <a:gd name="T29" fmla="*/ 1025 h 2535"/>
                <a:gd name="T30" fmla="*/ 1058 w 2155"/>
                <a:gd name="T31" fmla="*/ 1025 h 2535"/>
                <a:gd name="T32" fmla="*/ 1459 w 2155"/>
                <a:gd name="T33" fmla="*/ 757 h 2535"/>
                <a:gd name="T34" fmla="*/ 1459 w 2155"/>
                <a:gd name="T35" fmla="*/ 750 h 2535"/>
                <a:gd name="T36" fmla="*/ 1188 w 2155"/>
                <a:gd name="T37" fmla="*/ 1488 h 2535"/>
                <a:gd name="T38" fmla="*/ 543 w 2155"/>
                <a:gd name="T39" fmla="*/ 1488 h 2535"/>
                <a:gd name="T40" fmla="*/ 543 w 2155"/>
                <a:gd name="T41" fmla="*/ 2046 h 2535"/>
                <a:gd name="T42" fmla="*/ 1206 w 2155"/>
                <a:gd name="T43" fmla="*/ 2046 h 2535"/>
                <a:gd name="T44" fmla="*/ 1601 w 2155"/>
                <a:gd name="T45" fmla="*/ 1771 h 2535"/>
                <a:gd name="T46" fmla="*/ 1601 w 2155"/>
                <a:gd name="T47" fmla="*/ 1764 h 2535"/>
                <a:gd name="T48" fmla="*/ 1188 w 2155"/>
                <a:gd name="T49" fmla="*/ 1488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55" h="2535">
                  <a:moveTo>
                    <a:pt x="0" y="0"/>
                  </a:moveTo>
                  <a:cubicBezTo>
                    <a:pt x="1177" y="0"/>
                    <a:pt x="1177" y="0"/>
                    <a:pt x="1177" y="0"/>
                  </a:cubicBezTo>
                  <a:cubicBezTo>
                    <a:pt x="1467" y="0"/>
                    <a:pt x="1695" y="80"/>
                    <a:pt x="1840" y="225"/>
                  </a:cubicBezTo>
                  <a:cubicBezTo>
                    <a:pt x="1955" y="341"/>
                    <a:pt x="2013" y="482"/>
                    <a:pt x="2013" y="656"/>
                  </a:cubicBezTo>
                  <a:cubicBezTo>
                    <a:pt x="2013" y="663"/>
                    <a:pt x="2013" y="663"/>
                    <a:pt x="2013" y="663"/>
                  </a:cubicBezTo>
                  <a:cubicBezTo>
                    <a:pt x="2013" y="949"/>
                    <a:pt x="1861" y="1108"/>
                    <a:pt x="1680" y="1210"/>
                  </a:cubicBezTo>
                  <a:cubicBezTo>
                    <a:pt x="1974" y="1322"/>
                    <a:pt x="2155" y="1492"/>
                    <a:pt x="2155" y="1832"/>
                  </a:cubicBezTo>
                  <a:cubicBezTo>
                    <a:pt x="2155" y="1840"/>
                    <a:pt x="2155" y="1840"/>
                    <a:pt x="2155" y="1840"/>
                  </a:cubicBezTo>
                  <a:cubicBezTo>
                    <a:pt x="2155" y="2303"/>
                    <a:pt x="1778" y="2535"/>
                    <a:pt x="1206" y="2535"/>
                  </a:cubicBezTo>
                  <a:cubicBezTo>
                    <a:pt x="0" y="2535"/>
                    <a:pt x="0" y="2535"/>
                    <a:pt x="0" y="2535"/>
                  </a:cubicBezTo>
                  <a:lnTo>
                    <a:pt x="0" y="0"/>
                  </a:lnTo>
                  <a:close/>
                  <a:moveTo>
                    <a:pt x="1459" y="750"/>
                  </a:moveTo>
                  <a:cubicBezTo>
                    <a:pt x="1459" y="583"/>
                    <a:pt x="1329" y="489"/>
                    <a:pt x="1094" y="489"/>
                  </a:cubicBezTo>
                  <a:cubicBezTo>
                    <a:pt x="543" y="489"/>
                    <a:pt x="543" y="489"/>
                    <a:pt x="543" y="489"/>
                  </a:cubicBezTo>
                  <a:cubicBezTo>
                    <a:pt x="543" y="1025"/>
                    <a:pt x="543" y="1025"/>
                    <a:pt x="543" y="1025"/>
                  </a:cubicBezTo>
                  <a:cubicBezTo>
                    <a:pt x="1058" y="1025"/>
                    <a:pt x="1058" y="1025"/>
                    <a:pt x="1058" y="1025"/>
                  </a:cubicBezTo>
                  <a:cubicBezTo>
                    <a:pt x="1304" y="1025"/>
                    <a:pt x="1459" y="945"/>
                    <a:pt x="1459" y="757"/>
                  </a:cubicBezTo>
                  <a:lnTo>
                    <a:pt x="1459" y="750"/>
                  </a:lnTo>
                  <a:close/>
                  <a:moveTo>
                    <a:pt x="1188" y="1488"/>
                  </a:moveTo>
                  <a:cubicBezTo>
                    <a:pt x="543" y="1488"/>
                    <a:pt x="543" y="1488"/>
                    <a:pt x="543" y="1488"/>
                  </a:cubicBezTo>
                  <a:cubicBezTo>
                    <a:pt x="543" y="2046"/>
                    <a:pt x="543" y="2046"/>
                    <a:pt x="543" y="2046"/>
                  </a:cubicBezTo>
                  <a:cubicBezTo>
                    <a:pt x="1206" y="2046"/>
                    <a:pt x="1206" y="2046"/>
                    <a:pt x="1206" y="2046"/>
                  </a:cubicBezTo>
                  <a:cubicBezTo>
                    <a:pt x="1452" y="2046"/>
                    <a:pt x="1601" y="1959"/>
                    <a:pt x="1601" y="1771"/>
                  </a:cubicBezTo>
                  <a:cubicBezTo>
                    <a:pt x="1601" y="1764"/>
                    <a:pt x="1601" y="1764"/>
                    <a:pt x="1601" y="1764"/>
                  </a:cubicBezTo>
                  <a:cubicBezTo>
                    <a:pt x="1601" y="1593"/>
                    <a:pt x="1474" y="1488"/>
                    <a:pt x="1188" y="14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9"/>
            <p:cNvSpPr>
              <a:spLocks/>
            </p:cNvSpPr>
            <p:nvPr/>
          </p:nvSpPr>
          <p:spPr bwMode="auto">
            <a:xfrm>
              <a:off x="5903913" y="17463"/>
              <a:ext cx="1003300" cy="1212850"/>
            </a:xfrm>
            <a:custGeom>
              <a:avLst/>
              <a:gdLst>
                <a:gd name="T0" fmla="*/ 232 w 632"/>
                <a:gd name="T1" fmla="*/ 155 h 764"/>
                <a:gd name="T2" fmla="*/ 0 w 632"/>
                <a:gd name="T3" fmla="*/ 155 h 764"/>
                <a:gd name="T4" fmla="*/ 0 w 632"/>
                <a:gd name="T5" fmla="*/ 0 h 764"/>
                <a:gd name="T6" fmla="*/ 632 w 632"/>
                <a:gd name="T7" fmla="*/ 0 h 764"/>
                <a:gd name="T8" fmla="*/ 632 w 632"/>
                <a:gd name="T9" fmla="*/ 155 h 764"/>
                <a:gd name="T10" fmla="*/ 400 w 632"/>
                <a:gd name="T11" fmla="*/ 155 h 764"/>
                <a:gd name="T12" fmla="*/ 400 w 632"/>
                <a:gd name="T13" fmla="*/ 764 h 764"/>
                <a:gd name="T14" fmla="*/ 232 w 632"/>
                <a:gd name="T15" fmla="*/ 764 h 764"/>
                <a:gd name="T16" fmla="*/ 232 w 632"/>
                <a:gd name="T17" fmla="*/ 15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764">
                  <a:moveTo>
                    <a:pt x="232" y="155"/>
                  </a:moveTo>
                  <a:lnTo>
                    <a:pt x="0" y="155"/>
                  </a:lnTo>
                  <a:lnTo>
                    <a:pt x="0" y="0"/>
                  </a:lnTo>
                  <a:lnTo>
                    <a:pt x="632" y="0"/>
                  </a:lnTo>
                  <a:lnTo>
                    <a:pt x="632" y="155"/>
                  </a:lnTo>
                  <a:lnTo>
                    <a:pt x="400" y="155"/>
                  </a:lnTo>
                  <a:lnTo>
                    <a:pt x="400" y="764"/>
                  </a:lnTo>
                  <a:lnTo>
                    <a:pt x="232" y="764"/>
                  </a:lnTo>
                  <a:lnTo>
                    <a:pt x="232"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Rectangle 10"/>
            <p:cNvSpPr>
              <a:spLocks noChangeArrowheads="1"/>
            </p:cNvSpPr>
            <p:nvPr/>
          </p:nvSpPr>
          <p:spPr bwMode="auto">
            <a:xfrm>
              <a:off x="5373688" y="966788"/>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Rectangle 11"/>
            <p:cNvSpPr>
              <a:spLocks noChangeArrowheads="1"/>
            </p:cNvSpPr>
            <p:nvPr/>
          </p:nvSpPr>
          <p:spPr bwMode="auto">
            <a:xfrm>
              <a:off x="5373688" y="20638"/>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Rectangle 12"/>
            <p:cNvSpPr>
              <a:spLocks noChangeArrowheads="1"/>
            </p:cNvSpPr>
            <p:nvPr/>
          </p:nvSpPr>
          <p:spPr bwMode="auto">
            <a:xfrm>
              <a:off x="5373688" y="493713"/>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13"/>
            <p:cNvSpPr>
              <a:spLocks/>
            </p:cNvSpPr>
            <p:nvPr/>
          </p:nvSpPr>
          <p:spPr bwMode="auto">
            <a:xfrm>
              <a:off x="6350" y="1814513"/>
              <a:ext cx="290513" cy="341313"/>
            </a:xfrm>
            <a:custGeom>
              <a:avLst/>
              <a:gdLst>
                <a:gd name="T0" fmla="*/ 0 w 183"/>
                <a:gd name="T1" fmla="*/ 0 h 215"/>
                <a:gd name="T2" fmla="*/ 24 w 183"/>
                <a:gd name="T3" fmla="*/ 0 h 215"/>
                <a:gd name="T4" fmla="*/ 24 w 183"/>
                <a:gd name="T5" fmla="*/ 128 h 215"/>
                <a:gd name="T6" fmla="*/ 148 w 183"/>
                <a:gd name="T7" fmla="*/ 0 h 215"/>
                <a:gd name="T8" fmla="*/ 179 w 183"/>
                <a:gd name="T9" fmla="*/ 0 h 215"/>
                <a:gd name="T10" fmla="*/ 87 w 183"/>
                <a:gd name="T11" fmla="*/ 94 h 215"/>
                <a:gd name="T12" fmla="*/ 183 w 183"/>
                <a:gd name="T13" fmla="*/ 215 h 215"/>
                <a:gd name="T14" fmla="*/ 153 w 183"/>
                <a:gd name="T15" fmla="*/ 215 h 215"/>
                <a:gd name="T16" fmla="*/ 70 w 183"/>
                <a:gd name="T17" fmla="*/ 111 h 215"/>
                <a:gd name="T18" fmla="*/ 24 w 183"/>
                <a:gd name="T19" fmla="*/ 157 h 215"/>
                <a:gd name="T20" fmla="*/ 24 w 183"/>
                <a:gd name="T21" fmla="*/ 215 h 215"/>
                <a:gd name="T22" fmla="*/ 0 w 183"/>
                <a:gd name="T23" fmla="*/ 215 h 215"/>
                <a:gd name="T24" fmla="*/ 0 w 183"/>
                <a:gd name="T2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 h="215">
                  <a:moveTo>
                    <a:pt x="0" y="0"/>
                  </a:moveTo>
                  <a:lnTo>
                    <a:pt x="24" y="0"/>
                  </a:lnTo>
                  <a:lnTo>
                    <a:pt x="24" y="128"/>
                  </a:lnTo>
                  <a:lnTo>
                    <a:pt x="148" y="0"/>
                  </a:lnTo>
                  <a:lnTo>
                    <a:pt x="179" y="0"/>
                  </a:lnTo>
                  <a:lnTo>
                    <a:pt x="87" y="94"/>
                  </a:lnTo>
                  <a:lnTo>
                    <a:pt x="183" y="215"/>
                  </a:lnTo>
                  <a:lnTo>
                    <a:pt x="153" y="215"/>
                  </a:lnTo>
                  <a:lnTo>
                    <a:pt x="70" y="111"/>
                  </a:lnTo>
                  <a:lnTo>
                    <a:pt x="24" y="157"/>
                  </a:lnTo>
                  <a:lnTo>
                    <a:pt x="24" y="215"/>
                  </a:lnTo>
                  <a:lnTo>
                    <a:pt x="0" y="21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14"/>
            <p:cNvSpPr>
              <a:spLocks noEditPoints="1"/>
            </p:cNvSpPr>
            <p:nvPr/>
          </p:nvSpPr>
          <p:spPr bwMode="auto">
            <a:xfrm>
              <a:off x="320675" y="1898650"/>
              <a:ext cx="261938" cy="261938"/>
            </a:xfrm>
            <a:custGeom>
              <a:avLst/>
              <a:gdLst>
                <a:gd name="T0" fmla="*/ 0 w 549"/>
                <a:gd name="T1" fmla="*/ 277 h 550"/>
                <a:gd name="T2" fmla="*/ 0 w 549"/>
                <a:gd name="T3" fmla="*/ 275 h 550"/>
                <a:gd name="T4" fmla="*/ 275 w 549"/>
                <a:gd name="T5" fmla="*/ 0 h 550"/>
                <a:gd name="T6" fmla="*/ 549 w 549"/>
                <a:gd name="T7" fmla="*/ 273 h 550"/>
                <a:gd name="T8" fmla="*/ 549 w 549"/>
                <a:gd name="T9" fmla="*/ 275 h 550"/>
                <a:gd name="T10" fmla="*/ 273 w 549"/>
                <a:gd name="T11" fmla="*/ 550 h 550"/>
                <a:gd name="T12" fmla="*/ 0 w 549"/>
                <a:gd name="T13" fmla="*/ 277 h 550"/>
                <a:gd name="T14" fmla="*/ 468 w 549"/>
                <a:gd name="T15" fmla="*/ 277 h 550"/>
                <a:gd name="T16" fmla="*/ 468 w 549"/>
                <a:gd name="T17" fmla="*/ 275 h 550"/>
                <a:gd name="T18" fmla="*/ 273 w 549"/>
                <a:gd name="T19" fmla="*/ 70 h 550"/>
                <a:gd name="T20" fmla="*/ 80 w 549"/>
                <a:gd name="T21" fmla="*/ 273 h 550"/>
                <a:gd name="T22" fmla="*/ 80 w 549"/>
                <a:gd name="T23" fmla="*/ 275 h 550"/>
                <a:gd name="T24" fmla="*/ 275 w 549"/>
                <a:gd name="T25" fmla="*/ 480 h 550"/>
                <a:gd name="T26" fmla="*/ 468 w 549"/>
                <a:gd name="T27" fmla="*/ 27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9" h="550">
                  <a:moveTo>
                    <a:pt x="0" y="277"/>
                  </a:moveTo>
                  <a:cubicBezTo>
                    <a:pt x="0" y="275"/>
                    <a:pt x="0" y="275"/>
                    <a:pt x="0" y="275"/>
                  </a:cubicBezTo>
                  <a:cubicBezTo>
                    <a:pt x="0" y="127"/>
                    <a:pt x="116" y="0"/>
                    <a:pt x="275" y="0"/>
                  </a:cubicBezTo>
                  <a:cubicBezTo>
                    <a:pt x="433" y="0"/>
                    <a:pt x="549" y="125"/>
                    <a:pt x="549" y="273"/>
                  </a:cubicBezTo>
                  <a:cubicBezTo>
                    <a:pt x="549" y="275"/>
                    <a:pt x="549" y="275"/>
                    <a:pt x="549" y="275"/>
                  </a:cubicBezTo>
                  <a:cubicBezTo>
                    <a:pt x="549" y="424"/>
                    <a:pt x="432" y="550"/>
                    <a:pt x="273" y="550"/>
                  </a:cubicBezTo>
                  <a:cubicBezTo>
                    <a:pt x="115" y="550"/>
                    <a:pt x="0" y="426"/>
                    <a:pt x="0" y="277"/>
                  </a:cubicBezTo>
                  <a:close/>
                  <a:moveTo>
                    <a:pt x="468" y="277"/>
                  </a:moveTo>
                  <a:cubicBezTo>
                    <a:pt x="468" y="275"/>
                    <a:pt x="468" y="275"/>
                    <a:pt x="468" y="275"/>
                  </a:cubicBezTo>
                  <a:cubicBezTo>
                    <a:pt x="468" y="162"/>
                    <a:pt x="384" y="70"/>
                    <a:pt x="273" y="70"/>
                  </a:cubicBezTo>
                  <a:cubicBezTo>
                    <a:pt x="159" y="70"/>
                    <a:pt x="80" y="162"/>
                    <a:pt x="80" y="273"/>
                  </a:cubicBezTo>
                  <a:cubicBezTo>
                    <a:pt x="80" y="275"/>
                    <a:pt x="80" y="275"/>
                    <a:pt x="80" y="275"/>
                  </a:cubicBezTo>
                  <a:cubicBezTo>
                    <a:pt x="80" y="388"/>
                    <a:pt x="164" y="480"/>
                    <a:pt x="275" y="480"/>
                  </a:cubicBezTo>
                  <a:cubicBezTo>
                    <a:pt x="389" y="480"/>
                    <a:pt x="468" y="388"/>
                    <a:pt x="468"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15"/>
            <p:cNvSpPr>
              <a:spLocks/>
            </p:cNvSpPr>
            <p:nvPr/>
          </p:nvSpPr>
          <p:spPr bwMode="auto">
            <a:xfrm>
              <a:off x="649288" y="1898650"/>
              <a:ext cx="382588" cy="257175"/>
            </a:xfrm>
            <a:custGeom>
              <a:avLst/>
              <a:gdLst>
                <a:gd name="T0" fmla="*/ 0 w 799"/>
                <a:gd name="T1" fmla="*/ 12 h 538"/>
                <a:gd name="T2" fmla="*/ 79 w 799"/>
                <a:gd name="T3" fmla="*/ 12 h 538"/>
                <a:gd name="T4" fmla="*/ 79 w 799"/>
                <a:gd name="T5" fmla="*/ 100 h 538"/>
                <a:gd name="T6" fmla="*/ 249 w 799"/>
                <a:gd name="T7" fmla="*/ 0 h 538"/>
                <a:gd name="T8" fmla="*/ 418 w 799"/>
                <a:gd name="T9" fmla="*/ 105 h 538"/>
                <a:gd name="T10" fmla="*/ 603 w 799"/>
                <a:gd name="T11" fmla="*/ 0 h 538"/>
                <a:gd name="T12" fmla="*/ 799 w 799"/>
                <a:gd name="T13" fmla="*/ 212 h 538"/>
                <a:gd name="T14" fmla="*/ 799 w 799"/>
                <a:gd name="T15" fmla="*/ 538 h 538"/>
                <a:gd name="T16" fmla="*/ 720 w 799"/>
                <a:gd name="T17" fmla="*/ 538 h 538"/>
                <a:gd name="T18" fmla="*/ 720 w 799"/>
                <a:gd name="T19" fmla="*/ 230 h 538"/>
                <a:gd name="T20" fmla="*/ 584 w 799"/>
                <a:gd name="T21" fmla="*/ 72 h 538"/>
                <a:gd name="T22" fmla="*/ 439 w 799"/>
                <a:gd name="T23" fmla="*/ 235 h 538"/>
                <a:gd name="T24" fmla="*/ 439 w 799"/>
                <a:gd name="T25" fmla="*/ 538 h 538"/>
                <a:gd name="T26" fmla="*/ 361 w 799"/>
                <a:gd name="T27" fmla="*/ 538 h 538"/>
                <a:gd name="T28" fmla="*/ 361 w 799"/>
                <a:gd name="T29" fmla="*/ 228 h 538"/>
                <a:gd name="T30" fmla="*/ 225 w 799"/>
                <a:gd name="T31" fmla="*/ 72 h 538"/>
                <a:gd name="T32" fmla="*/ 79 w 799"/>
                <a:gd name="T33" fmla="*/ 238 h 538"/>
                <a:gd name="T34" fmla="*/ 79 w 799"/>
                <a:gd name="T35" fmla="*/ 538 h 538"/>
                <a:gd name="T36" fmla="*/ 0 w 799"/>
                <a:gd name="T37" fmla="*/ 538 h 538"/>
                <a:gd name="T38" fmla="*/ 0 w 799"/>
                <a:gd name="T39"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9" h="538">
                  <a:moveTo>
                    <a:pt x="0" y="12"/>
                  </a:moveTo>
                  <a:cubicBezTo>
                    <a:pt x="79" y="12"/>
                    <a:pt x="79" y="12"/>
                    <a:pt x="79" y="12"/>
                  </a:cubicBezTo>
                  <a:cubicBezTo>
                    <a:pt x="79" y="100"/>
                    <a:pt x="79" y="100"/>
                    <a:pt x="79" y="100"/>
                  </a:cubicBezTo>
                  <a:cubicBezTo>
                    <a:pt x="113" y="48"/>
                    <a:pt x="160" y="0"/>
                    <a:pt x="249" y="0"/>
                  </a:cubicBezTo>
                  <a:cubicBezTo>
                    <a:pt x="334" y="0"/>
                    <a:pt x="389" y="46"/>
                    <a:pt x="418" y="105"/>
                  </a:cubicBezTo>
                  <a:cubicBezTo>
                    <a:pt x="456" y="47"/>
                    <a:pt x="512" y="0"/>
                    <a:pt x="603" y="0"/>
                  </a:cubicBezTo>
                  <a:cubicBezTo>
                    <a:pt x="725" y="0"/>
                    <a:pt x="799" y="82"/>
                    <a:pt x="799" y="212"/>
                  </a:cubicBezTo>
                  <a:cubicBezTo>
                    <a:pt x="799" y="538"/>
                    <a:pt x="799" y="538"/>
                    <a:pt x="799" y="538"/>
                  </a:cubicBezTo>
                  <a:cubicBezTo>
                    <a:pt x="720" y="538"/>
                    <a:pt x="720" y="538"/>
                    <a:pt x="720" y="538"/>
                  </a:cubicBezTo>
                  <a:cubicBezTo>
                    <a:pt x="720" y="230"/>
                    <a:pt x="720" y="230"/>
                    <a:pt x="720" y="230"/>
                  </a:cubicBezTo>
                  <a:cubicBezTo>
                    <a:pt x="720" y="129"/>
                    <a:pt x="670" y="72"/>
                    <a:pt x="584" y="72"/>
                  </a:cubicBezTo>
                  <a:cubicBezTo>
                    <a:pt x="505"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9" y="141"/>
                    <a:pt x="79" y="238"/>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16"/>
            <p:cNvSpPr>
              <a:spLocks/>
            </p:cNvSpPr>
            <p:nvPr/>
          </p:nvSpPr>
          <p:spPr bwMode="auto">
            <a:xfrm>
              <a:off x="1112838" y="1898650"/>
              <a:ext cx="382588" cy="257175"/>
            </a:xfrm>
            <a:custGeom>
              <a:avLst/>
              <a:gdLst>
                <a:gd name="T0" fmla="*/ 0 w 799"/>
                <a:gd name="T1" fmla="*/ 12 h 538"/>
                <a:gd name="T2" fmla="*/ 78 w 799"/>
                <a:gd name="T3" fmla="*/ 12 h 538"/>
                <a:gd name="T4" fmla="*/ 78 w 799"/>
                <a:gd name="T5" fmla="*/ 100 h 538"/>
                <a:gd name="T6" fmla="*/ 249 w 799"/>
                <a:gd name="T7" fmla="*/ 0 h 538"/>
                <a:gd name="T8" fmla="*/ 418 w 799"/>
                <a:gd name="T9" fmla="*/ 105 h 538"/>
                <a:gd name="T10" fmla="*/ 603 w 799"/>
                <a:gd name="T11" fmla="*/ 0 h 538"/>
                <a:gd name="T12" fmla="*/ 799 w 799"/>
                <a:gd name="T13" fmla="*/ 212 h 538"/>
                <a:gd name="T14" fmla="*/ 799 w 799"/>
                <a:gd name="T15" fmla="*/ 538 h 538"/>
                <a:gd name="T16" fmla="*/ 720 w 799"/>
                <a:gd name="T17" fmla="*/ 538 h 538"/>
                <a:gd name="T18" fmla="*/ 720 w 799"/>
                <a:gd name="T19" fmla="*/ 230 h 538"/>
                <a:gd name="T20" fmla="*/ 584 w 799"/>
                <a:gd name="T21" fmla="*/ 72 h 538"/>
                <a:gd name="T22" fmla="*/ 439 w 799"/>
                <a:gd name="T23" fmla="*/ 235 h 538"/>
                <a:gd name="T24" fmla="*/ 439 w 799"/>
                <a:gd name="T25" fmla="*/ 538 h 538"/>
                <a:gd name="T26" fmla="*/ 361 w 799"/>
                <a:gd name="T27" fmla="*/ 538 h 538"/>
                <a:gd name="T28" fmla="*/ 361 w 799"/>
                <a:gd name="T29" fmla="*/ 228 h 538"/>
                <a:gd name="T30" fmla="*/ 225 w 799"/>
                <a:gd name="T31" fmla="*/ 72 h 538"/>
                <a:gd name="T32" fmla="*/ 78 w 799"/>
                <a:gd name="T33" fmla="*/ 238 h 538"/>
                <a:gd name="T34" fmla="*/ 78 w 799"/>
                <a:gd name="T35" fmla="*/ 538 h 538"/>
                <a:gd name="T36" fmla="*/ 0 w 799"/>
                <a:gd name="T37" fmla="*/ 538 h 538"/>
                <a:gd name="T38" fmla="*/ 0 w 799"/>
                <a:gd name="T39"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9" h="538">
                  <a:moveTo>
                    <a:pt x="0" y="12"/>
                  </a:moveTo>
                  <a:cubicBezTo>
                    <a:pt x="78" y="12"/>
                    <a:pt x="78" y="12"/>
                    <a:pt x="78" y="12"/>
                  </a:cubicBezTo>
                  <a:cubicBezTo>
                    <a:pt x="78" y="100"/>
                    <a:pt x="78" y="100"/>
                    <a:pt x="78" y="100"/>
                  </a:cubicBezTo>
                  <a:cubicBezTo>
                    <a:pt x="113" y="48"/>
                    <a:pt x="160" y="0"/>
                    <a:pt x="249" y="0"/>
                  </a:cubicBezTo>
                  <a:cubicBezTo>
                    <a:pt x="334" y="0"/>
                    <a:pt x="389" y="46"/>
                    <a:pt x="418" y="105"/>
                  </a:cubicBezTo>
                  <a:cubicBezTo>
                    <a:pt x="455" y="47"/>
                    <a:pt x="511" y="0"/>
                    <a:pt x="603" y="0"/>
                  </a:cubicBezTo>
                  <a:cubicBezTo>
                    <a:pt x="724" y="0"/>
                    <a:pt x="799" y="82"/>
                    <a:pt x="799" y="212"/>
                  </a:cubicBezTo>
                  <a:cubicBezTo>
                    <a:pt x="799" y="538"/>
                    <a:pt x="799" y="538"/>
                    <a:pt x="799" y="538"/>
                  </a:cubicBezTo>
                  <a:cubicBezTo>
                    <a:pt x="720" y="538"/>
                    <a:pt x="720" y="538"/>
                    <a:pt x="720" y="538"/>
                  </a:cubicBezTo>
                  <a:cubicBezTo>
                    <a:pt x="720" y="230"/>
                    <a:pt x="720" y="230"/>
                    <a:pt x="720" y="230"/>
                  </a:cubicBezTo>
                  <a:cubicBezTo>
                    <a:pt x="720" y="129"/>
                    <a:pt x="669" y="72"/>
                    <a:pt x="584" y="72"/>
                  </a:cubicBezTo>
                  <a:cubicBezTo>
                    <a:pt x="504"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8" y="141"/>
                    <a:pt x="78" y="238"/>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17"/>
            <p:cNvSpPr>
              <a:spLocks/>
            </p:cNvSpPr>
            <p:nvPr/>
          </p:nvSpPr>
          <p:spPr bwMode="auto">
            <a:xfrm>
              <a:off x="1571625" y="1903413"/>
              <a:ext cx="220663" cy="257175"/>
            </a:xfrm>
            <a:custGeom>
              <a:avLst/>
              <a:gdLst>
                <a:gd name="T0" fmla="*/ 0 w 460"/>
                <a:gd name="T1" fmla="*/ 327 h 537"/>
                <a:gd name="T2" fmla="*/ 0 w 460"/>
                <a:gd name="T3" fmla="*/ 0 h 537"/>
                <a:gd name="T4" fmla="*/ 79 w 460"/>
                <a:gd name="T5" fmla="*/ 0 h 537"/>
                <a:gd name="T6" fmla="*/ 79 w 460"/>
                <a:gd name="T7" fmla="*/ 307 h 537"/>
                <a:gd name="T8" fmla="*/ 225 w 460"/>
                <a:gd name="T9" fmla="*/ 466 h 537"/>
                <a:gd name="T10" fmla="*/ 382 w 460"/>
                <a:gd name="T11" fmla="*/ 301 h 537"/>
                <a:gd name="T12" fmla="*/ 382 w 460"/>
                <a:gd name="T13" fmla="*/ 0 h 537"/>
                <a:gd name="T14" fmla="*/ 460 w 460"/>
                <a:gd name="T15" fmla="*/ 0 h 537"/>
                <a:gd name="T16" fmla="*/ 460 w 460"/>
                <a:gd name="T17" fmla="*/ 526 h 537"/>
                <a:gd name="T18" fmla="*/ 382 w 460"/>
                <a:gd name="T19" fmla="*/ 526 h 537"/>
                <a:gd name="T20" fmla="*/ 382 w 460"/>
                <a:gd name="T21" fmla="*/ 434 h 537"/>
                <a:gd name="T22" fmla="*/ 202 w 460"/>
                <a:gd name="T23" fmla="*/ 537 h 537"/>
                <a:gd name="T24" fmla="*/ 0 w 460"/>
                <a:gd name="T25"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37">
                  <a:moveTo>
                    <a:pt x="0" y="327"/>
                  </a:moveTo>
                  <a:cubicBezTo>
                    <a:pt x="0" y="0"/>
                    <a:pt x="0" y="0"/>
                    <a:pt x="0" y="0"/>
                  </a:cubicBezTo>
                  <a:cubicBezTo>
                    <a:pt x="79" y="0"/>
                    <a:pt x="79" y="0"/>
                    <a:pt x="79" y="0"/>
                  </a:cubicBezTo>
                  <a:cubicBezTo>
                    <a:pt x="79" y="307"/>
                    <a:pt x="79" y="307"/>
                    <a:pt x="79" y="307"/>
                  </a:cubicBezTo>
                  <a:cubicBezTo>
                    <a:pt x="79" y="405"/>
                    <a:pt x="132" y="466"/>
                    <a:pt x="225" y="466"/>
                  </a:cubicBezTo>
                  <a:cubicBezTo>
                    <a:pt x="314" y="466"/>
                    <a:pt x="382" y="400"/>
                    <a:pt x="382" y="301"/>
                  </a:cubicBezTo>
                  <a:cubicBezTo>
                    <a:pt x="382" y="0"/>
                    <a:pt x="382" y="0"/>
                    <a:pt x="382" y="0"/>
                  </a:cubicBezTo>
                  <a:cubicBezTo>
                    <a:pt x="460" y="0"/>
                    <a:pt x="460" y="0"/>
                    <a:pt x="460" y="0"/>
                  </a:cubicBezTo>
                  <a:cubicBezTo>
                    <a:pt x="460" y="526"/>
                    <a:pt x="460" y="526"/>
                    <a:pt x="460" y="526"/>
                  </a:cubicBezTo>
                  <a:cubicBezTo>
                    <a:pt x="382" y="526"/>
                    <a:pt x="382" y="526"/>
                    <a:pt x="382" y="526"/>
                  </a:cubicBezTo>
                  <a:cubicBezTo>
                    <a:pt x="382" y="434"/>
                    <a:pt x="382" y="434"/>
                    <a:pt x="382" y="434"/>
                  </a:cubicBezTo>
                  <a:cubicBezTo>
                    <a:pt x="347" y="492"/>
                    <a:pt x="293" y="537"/>
                    <a:pt x="202" y="537"/>
                  </a:cubicBezTo>
                  <a:cubicBezTo>
                    <a:pt x="75" y="537"/>
                    <a:pt x="0" y="452"/>
                    <a:pt x="0" y="3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18"/>
            <p:cNvSpPr>
              <a:spLocks/>
            </p:cNvSpPr>
            <p:nvPr/>
          </p:nvSpPr>
          <p:spPr bwMode="auto">
            <a:xfrm>
              <a:off x="1876425" y="1898650"/>
              <a:ext cx="219075" cy="257175"/>
            </a:xfrm>
            <a:custGeom>
              <a:avLst/>
              <a:gdLst>
                <a:gd name="T0" fmla="*/ 0 w 460"/>
                <a:gd name="T1" fmla="*/ 12 h 538"/>
                <a:gd name="T2" fmla="*/ 79 w 460"/>
                <a:gd name="T3" fmla="*/ 12 h 538"/>
                <a:gd name="T4" fmla="*/ 79 w 460"/>
                <a:gd name="T5" fmla="*/ 103 h 538"/>
                <a:gd name="T6" fmla="*/ 259 w 460"/>
                <a:gd name="T7" fmla="*/ 0 h 538"/>
                <a:gd name="T8" fmla="*/ 460 w 460"/>
                <a:gd name="T9" fmla="*/ 211 h 538"/>
                <a:gd name="T10" fmla="*/ 460 w 460"/>
                <a:gd name="T11" fmla="*/ 538 h 538"/>
                <a:gd name="T12" fmla="*/ 382 w 460"/>
                <a:gd name="T13" fmla="*/ 538 h 538"/>
                <a:gd name="T14" fmla="*/ 382 w 460"/>
                <a:gd name="T15" fmla="*/ 230 h 538"/>
                <a:gd name="T16" fmla="*/ 236 w 460"/>
                <a:gd name="T17" fmla="*/ 72 h 538"/>
                <a:gd name="T18" fmla="*/ 79 w 460"/>
                <a:gd name="T19" fmla="*/ 237 h 538"/>
                <a:gd name="T20" fmla="*/ 79 w 460"/>
                <a:gd name="T21" fmla="*/ 538 h 538"/>
                <a:gd name="T22" fmla="*/ 0 w 460"/>
                <a:gd name="T23" fmla="*/ 538 h 538"/>
                <a:gd name="T24" fmla="*/ 0 w 460"/>
                <a:gd name="T25"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38">
                  <a:moveTo>
                    <a:pt x="0" y="12"/>
                  </a:moveTo>
                  <a:cubicBezTo>
                    <a:pt x="79" y="12"/>
                    <a:pt x="79" y="12"/>
                    <a:pt x="79" y="12"/>
                  </a:cubicBezTo>
                  <a:cubicBezTo>
                    <a:pt x="79" y="103"/>
                    <a:pt x="79" y="103"/>
                    <a:pt x="79"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9" y="138"/>
                    <a:pt x="79" y="237"/>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19"/>
            <p:cNvSpPr>
              <a:spLocks noEditPoints="1"/>
            </p:cNvSpPr>
            <p:nvPr/>
          </p:nvSpPr>
          <p:spPr bwMode="auto">
            <a:xfrm>
              <a:off x="2160588" y="1898650"/>
              <a:ext cx="238125" cy="261938"/>
            </a:xfrm>
            <a:custGeom>
              <a:avLst/>
              <a:gdLst>
                <a:gd name="T0" fmla="*/ 0 w 498"/>
                <a:gd name="T1" fmla="*/ 276 h 550"/>
                <a:gd name="T2" fmla="*/ 0 w 498"/>
                <a:gd name="T3" fmla="*/ 274 h 550"/>
                <a:gd name="T4" fmla="*/ 253 w 498"/>
                <a:gd name="T5" fmla="*/ 0 h 550"/>
                <a:gd name="T6" fmla="*/ 498 w 498"/>
                <a:gd name="T7" fmla="*/ 278 h 550"/>
                <a:gd name="T8" fmla="*/ 497 w 498"/>
                <a:gd name="T9" fmla="*/ 304 h 550"/>
                <a:gd name="T10" fmla="*/ 79 w 498"/>
                <a:gd name="T11" fmla="*/ 304 h 550"/>
                <a:gd name="T12" fmla="*/ 265 w 498"/>
                <a:gd name="T13" fmla="*/ 482 h 550"/>
                <a:gd name="T14" fmla="*/ 431 w 498"/>
                <a:gd name="T15" fmla="*/ 408 h 550"/>
                <a:gd name="T16" fmla="*/ 480 w 498"/>
                <a:gd name="T17" fmla="*/ 452 h 550"/>
                <a:gd name="T18" fmla="*/ 263 w 498"/>
                <a:gd name="T19" fmla="*/ 550 h 550"/>
                <a:gd name="T20" fmla="*/ 0 w 498"/>
                <a:gd name="T21" fmla="*/ 276 h 550"/>
                <a:gd name="T22" fmla="*/ 419 w 498"/>
                <a:gd name="T23" fmla="*/ 246 h 550"/>
                <a:gd name="T24" fmla="*/ 250 w 498"/>
                <a:gd name="T25" fmla="*/ 67 h 550"/>
                <a:gd name="T26" fmla="*/ 79 w 498"/>
                <a:gd name="T27" fmla="*/ 246 h 550"/>
                <a:gd name="T28" fmla="*/ 419 w 498"/>
                <a:gd name="T29"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8" h="550">
                  <a:moveTo>
                    <a:pt x="0" y="276"/>
                  </a:moveTo>
                  <a:cubicBezTo>
                    <a:pt x="0" y="274"/>
                    <a:pt x="0" y="274"/>
                    <a:pt x="0" y="274"/>
                  </a:cubicBezTo>
                  <a:cubicBezTo>
                    <a:pt x="0" y="123"/>
                    <a:pt x="107" y="0"/>
                    <a:pt x="253"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20"/>
            <p:cNvSpPr>
              <a:spLocks/>
            </p:cNvSpPr>
            <p:nvPr/>
          </p:nvSpPr>
          <p:spPr bwMode="auto">
            <a:xfrm>
              <a:off x="2463800" y="1897063"/>
              <a:ext cx="141288" cy="258763"/>
            </a:xfrm>
            <a:custGeom>
              <a:avLst/>
              <a:gdLst>
                <a:gd name="T0" fmla="*/ 0 w 294"/>
                <a:gd name="T1" fmla="*/ 14 h 540"/>
                <a:gd name="T2" fmla="*/ 79 w 294"/>
                <a:gd name="T3" fmla="*/ 14 h 540"/>
                <a:gd name="T4" fmla="*/ 79 w 294"/>
                <a:gd name="T5" fmla="*/ 151 h 540"/>
                <a:gd name="T6" fmla="*/ 294 w 294"/>
                <a:gd name="T7" fmla="*/ 4 h 540"/>
                <a:gd name="T8" fmla="*/ 294 w 294"/>
                <a:gd name="T9" fmla="*/ 89 h 540"/>
                <a:gd name="T10" fmla="*/ 288 w 294"/>
                <a:gd name="T11" fmla="*/ 89 h 540"/>
                <a:gd name="T12" fmla="*/ 79 w 294"/>
                <a:gd name="T13" fmla="*/ 330 h 540"/>
                <a:gd name="T14" fmla="*/ 79 w 294"/>
                <a:gd name="T15" fmla="*/ 540 h 540"/>
                <a:gd name="T16" fmla="*/ 0 w 294"/>
                <a:gd name="T17" fmla="*/ 540 h 540"/>
                <a:gd name="T18" fmla="*/ 0 w 294"/>
                <a:gd name="T19" fmla="*/ 1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540">
                  <a:moveTo>
                    <a:pt x="0" y="14"/>
                  </a:moveTo>
                  <a:cubicBezTo>
                    <a:pt x="79" y="14"/>
                    <a:pt x="79" y="14"/>
                    <a:pt x="79" y="14"/>
                  </a:cubicBezTo>
                  <a:cubicBezTo>
                    <a:pt x="79" y="151"/>
                    <a:pt x="79" y="151"/>
                    <a:pt x="79" y="151"/>
                  </a:cubicBezTo>
                  <a:cubicBezTo>
                    <a:pt x="118" y="63"/>
                    <a:pt x="194" y="0"/>
                    <a:pt x="294" y="4"/>
                  </a:cubicBezTo>
                  <a:cubicBezTo>
                    <a:pt x="294" y="89"/>
                    <a:pt x="294" y="89"/>
                    <a:pt x="294" y="89"/>
                  </a:cubicBezTo>
                  <a:cubicBezTo>
                    <a:pt x="288" y="89"/>
                    <a:pt x="288" y="89"/>
                    <a:pt x="288" y="89"/>
                  </a:cubicBezTo>
                  <a:cubicBezTo>
                    <a:pt x="173" y="89"/>
                    <a:pt x="79" y="171"/>
                    <a:pt x="79" y="330"/>
                  </a:cubicBezTo>
                  <a:cubicBezTo>
                    <a:pt x="79" y="540"/>
                    <a:pt x="79" y="540"/>
                    <a:pt x="79" y="540"/>
                  </a:cubicBezTo>
                  <a:cubicBezTo>
                    <a:pt x="0" y="540"/>
                    <a:pt x="0" y="540"/>
                    <a:pt x="0" y="540"/>
                  </a:cubicBez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21"/>
            <p:cNvSpPr>
              <a:spLocks/>
            </p:cNvSpPr>
            <p:nvPr/>
          </p:nvSpPr>
          <p:spPr bwMode="auto">
            <a:xfrm>
              <a:off x="2660650" y="1898650"/>
              <a:ext cx="220663" cy="257175"/>
            </a:xfrm>
            <a:custGeom>
              <a:avLst/>
              <a:gdLst>
                <a:gd name="T0" fmla="*/ 0 w 460"/>
                <a:gd name="T1" fmla="*/ 12 h 538"/>
                <a:gd name="T2" fmla="*/ 78 w 460"/>
                <a:gd name="T3" fmla="*/ 12 h 538"/>
                <a:gd name="T4" fmla="*/ 78 w 460"/>
                <a:gd name="T5" fmla="*/ 103 h 538"/>
                <a:gd name="T6" fmla="*/ 259 w 460"/>
                <a:gd name="T7" fmla="*/ 0 h 538"/>
                <a:gd name="T8" fmla="*/ 460 w 460"/>
                <a:gd name="T9" fmla="*/ 211 h 538"/>
                <a:gd name="T10" fmla="*/ 460 w 460"/>
                <a:gd name="T11" fmla="*/ 538 h 538"/>
                <a:gd name="T12" fmla="*/ 382 w 460"/>
                <a:gd name="T13" fmla="*/ 538 h 538"/>
                <a:gd name="T14" fmla="*/ 382 w 460"/>
                <a:gd name="T15" fmla="*/ 230 h 538"/>
                <a:gd name="T16" fmla="*/ 236 w 460"/>
                <a:gd name="T17" fmla="*/ 72 h 538"/>
                <a:gd name="T18" fmla="*/ 78 w 460"/>
                <a:gd name="T19" fmla="*/ 237 h 538"/>
                <a:gd name="T20" fmla="*/ 78 w 460"/>
                <a:gd name="T21" fmla="*/ 538 h 538"/>
                <a:gd name="T22" fmla="*/ 0 w 460"/>
                <a:gd name="T23" fmla="*/ 538 h 538"/>
                <a:gd name="T24" fmla="*/ 0 w 460"/>
                <a:gd name="T25"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38">
                  <a:moveTo>
                    <a:pt x="0" y="12"/>
                  </a:moveTo>
                  <a:cubicBezTo>
                    <a:pt x="78" y="12"/>
                    <a:pt x="78" y="12"/>
                    <a:pt x="78" y="12"/>
                  </a:cubicBezTo>
                  <a:cubicBezTo>
                    <a:pt x="78" y="103"/>
                    <a:pt x="78" y="103"/>
                    <a:pt x="78"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8" y="138"/>
                    <a:pt x="78" y="237"/>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22"/>
            <p:cNvSpPr>
              <a:spLocks noEditPoints="1"/>
            </p:cNvSpPr>
            <p:nvPr/>
          </p:nvSpPr>
          <p:spPr bwMode="auto">
            <a:xfrm>
              <a:off x="2946400" y="1898650"/>
              <a:ext cx="238125" cy="261938"/>
            </a:xfrm>
            <a:custGeom>
              <a:avLst/>
              <a:gdLst>
                <a:gd name="T0" fmla="*/ 0 w 498"/>
                <a:gd name="T1" fmla="*/ 276 h 550"/>
                <a:gd name="T2" fmla="*/ 0 w 498"/>
                <a:gd name="T3" fmla="*/ 274 h 550"/>
                <a:gd name="T4" fmla="*/ 252 w 498"/>
                <a:gd name="T5" fmla="*/ 0 h 550"/>
                <a:gd name="T6" fmla="*/ 498 w 498"/>
                <a:gd name="T7" fmla="*/ 278 h 550"/>
                <a:gd name="T8" fmla="*/ 497 w 498"/>
                <a:gd name="T9" fmla="*/ 304 h 550"/>
                <a:gd name="T10" fmla="*/ 79 w 498"/>
                <a:gd name="T11" fmla="*/ 304 h 550"/>
                <a:gd name="T12" fmla="*/ 265 w 498"/>
                <a:gd name="T13" fmla="*/ 482 h 550"/>
                <a:gd name="T14" fmla="*/ 431 w 498"/>
                <a:gd name="T15" fmla="*/ 408 h 550"/>
                <a:gd name="T16" fmla="*/ 480 w 498"/>
                <a:gd name="T17" fmla="*/ 452 h 550"/>
                <a:gd name="T18" fmla="*/ 263 w 498"/>
                <a:gd name="T19" fmla="*/ 550 h 550"/>
                <a:gd name="T20" fmla="*/ 0 w 498"/>
                <a:gd name="T21" fmla="*/ 276 h 550"/>
                <a:gd name="T22" fmla="*/ 419 w 498"/>
                <a:gd name="T23" fmla="*/ 246 h 550"/>
                <a:gd name="T24" fmla="*/ 250 w 498"/>
                <a:gd name="T25" fmla="*/ 67 h 550"/>
                <a:gd name="T26" fmla="*/ 79 w 498"/>
                <a:gd name="T27" fmla="*/ 246 h 550"/>
                <a:gd name="T28" fmla="*/ 419 w 498"/>
                <a:gd name="T29"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23"/>
            <p:cNvSpPr>
              <a:spLocks/>
            </p:cNvSpPr>
            <p:nvPr/>
          </p:nvSpPr>
          <p:spPr bwMode="auto">
            <a:xfrm>
              <a:off x="3228975" y="1898650"/>
              <a:ext cx="193675" cy="261938"/>
            </a:xfrm>
            <a:custGeom>
              <a:avLst/>
              <a:gdLst>
                <a:gd name="T0" fmla="*/ 0 w 405"/>
                <a:gd name="T1" fmla="*/ 469 h 546"/>
                <a:gd name="T2" fmla="*/ 39 w 405"/>
                <a:gd name="T3" fmla="*/ 413 h 546"/>
                <a:gd name="T4" fmla="*/ 222 w 405"/>
                <a:gd name="T5" fmla="*/ 480 h 546"/>
                <a:gd name="T6" fmla="*/ 331 w 405"/>
                <a:gd name="T7" fmla="*/ 397 h 546"/>
                <a:gd name="T8" fmla="*/ 331 w 405"/>
                <a:gd name="T9" fmla="*/ 395 h 546"/>
                <a:gd name="T10" fmla="*/ 199 w 405"/>
                <a:gd name="T11" fmla="*/ 302 h 546"/>
                <a:gd name="T12" fmla="*/ 25 w 405"/>
                <a:gd name="T13" fmla="*/ 153 h 546"/>
                <a:gd name="T14" fmla="*/ 25 w 405"/>
                <a:gd name="T15" fmla="*/ 151 h 546"/>
                <a:gd name="T16" fmla="*/ 204 w 405"/>
                <a:gd name="T17" fmla="*/ 0 h 546"/>
                <a:gd name="T18" fmla="*/ 394 w 405"/>
                <a:gd name="T19" fmla="*/ 58 h 546"/>
                <a:gd name="T20" fmla="*/ 358 w 405"/>
                <a:gd name="T21" fmla="*/ 117 h 546"/>
                <a:gd name="T22" fmla="*/ 202 w 405"/>
                <a:gd name="T23" fmla="*/ 67 h 546"/>
                <a:gd name="T24" fmla="*/ 101 w 405"/>
                <a:gd name="T25" fmla="*/ 143 h 546"/>
                <a:gd name="T26" fmla="*/ 101 w 405"/>
                <a:gd name="T27" fmla="*/ 145 h 546"/>
                <a:gd name="T28" fmla="*/ 236 w 405"/>
                <a:gd name="T29" fmla="*/ 236 h 546"/>
                <a:gd name="T30" fmla="*/ 405 w 405"/>
                <a:gd name="T31" fmla="*/ 386 h 546"/>
                <a:gd name="T32" fmla="*/ 405 w 405"/>
                <a:gd name="T33" fmla="*/ 388 h 546"/>
                <a:gd name="T34" fmla="*/ 218 w 405"/>
                <a:gd name="T35" fmla="*/ 546 h 546"/>
                <a:gd name="T36" fmla="*/ 0 w 405"/>
                <a:gd name="T37" fmla="*/ 469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5" h="546">
                  <a:moveTo>
                    <a:pt x="0" y="469"/>
                  </a:moveTo>
                  <a:cubicBezTo>
                    <a:pt x="39" y="413"/>
                    <a:pt x="39" y="413"/>
                    <a:pt x="39" y="413"/>
                  </a:cubicBezTo>
                  <a:cubicBezTo>
                    <a:pt x="96" y="456"/>
                    <a:pt x="160" y="480"/>
                    <a:pt x="222" y="480"/>
                  </a:cubicBezTo>
                  <a:cubicBezTo>
                    <a:pt x="285" y="480"/>
                    <a:pt x="331" y="448"/>
                    <a:pt x="331" y="397"/>
                  </a:cubicBezTo>
                  <a:cubicBezTo>
                    <a:pt x="331" y="395"/>
                    <a:pt x="331" y="395"/>
                    <a:pt x="331" y="395"/>
                  </a:cubicBezTo>
                  <a:cubicBezTo>
                    <a:pt x="331" y="342"/>
                    <a:pt x="269" y="321"/>
                    <a:pt x="199" y="302"/>
                  </a:cubicBezTo>
                  <a:cubicBezTo>
                    <a:pt x="117" y="278"/>
                    <a:pt x="25" y="250"/>
                    <a:pt x="25" y="153"/>
                  </a:cubicBezTo>
                  <a:cubicBezTo>
                    <a:pt x="25" y="151"/>
                    <a:pt x="25" y="151"/>
                    <a:pt x="25" y="151"/>
                  </a:cubicBezTo>
                  <a:cubicBezTo>
                    <a:pt x="25" y="60"/>
                    <a:pt x="101" y="0"/>
                    <a:pt x="204" y="0"/>
                  </a:cubicBezTo>
                  <a:cubicBezTo>
                    <a:pt x="269" y="0"/>
                    <a:pt x="340" y="23"/>
                    <a:pt x="394" y="58"/>
                  </a:cubicBezTo>
                  <a:cubicBezTo>
                    <a:pt x="358" y="117"/>
                    <a:pt x="358" y="117"/>
                    <a:pt x="358" y="117"/>
                  </a:cubicBezTo>
                  <a:cubicBezTo>
                    <a:pt x="309" y="86"/>
                    <a:pt x="253" y="67"/>
                    <a:pt x="202" y="67"/>
                  </a:cubicBezTo>
                  <a:cubicBezTo>
                    <a:pt x="140" y="67"/>
                    <a:pt x="101" y="99"/>
                    <a:pt x="101" y="143"/>
                  </a:cubicBezTo>
                  <a:cubicBezTo>
                    <a:pt x="101" y="145"/>
                    <a:pt x="101" y="145"/>
                    <a:pt x="101" y="145"/>
                  </a:cubicBezTo>
                  <a:cubicBezTo>
                    <a:pt x="101" y="195"/>
                    <a:pt x="166" y="214"/>
                    <a:pt x="236" y="236"/>
                  </a:cubicBezTo>
                  <a:cubicBezTo>
                    <a:pt x="317" y="260"/>
                    <a:pt x="405" y="292"/>
                    <a:pt x="405" y="386"/>
                  </a:cubicBezTo>
                  <a:cubicBezTo>
                    <a:pt x="405" y="388"/>
                    <a:pt x="405" y="388"/>
                    <a:pt x="405" y="388"/>
                  </a:cubicBezTo>
                  <a:cubicBezTo>
                    <a:pt x="405" y="488"/>
                    <a:pt x="323" y="546"/>
                    <a:pt x="218" y="546"/>
                  </a:cubicBezTo>
                  <a:cubicBezTo>
                    <a:pt x="142" y="546"/>
                    <a:pt x="59"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24"/>
            <p:cNvSpPr>
              <a:spLocks noEditPoints="1"/>
            </p:cNvSpPr>
            <p:nvPr/>
          </p:nvSpPr>
          <p:spPr bwMode="auto">
            <a:xfrm>
              <a:off x="3638550" y="1806575"/>
              <a:ext cx="42863" cy="349250"/>
            </a:xfrm>
            <a:custGeom>
              <a:avLst/>
              <a:gdLst>
                <a:gd name="T0" fmla="*/ 0 w 27"/>
                <a:gd name="T1" fmla="*/ 0 h 220"/>
                <a:gd name="T2" fmla="*/ 27 w 27"/>
                <a:gd name="T3" fmla="*/ 0 h 220"/>
                <a:gd name="T4" fmla="*/ 27 w 27"/>
                <a:gd name="T5" fmla="*/ 26 h 220"/>
                <a:gd name="T6" fmla="*/ 0 w 27"/>
                <a:gd name="T7" fmla="*/ 26 h 220"/>
                <a:gd name="T8" fmla="*/ 0 w 27"/>
                <a:gd name="T9" fmla="*/ 0 h 220"/>
                <a:gd name="T10" fmla="*/ 2 w 27"/>
                <a:gd name="T11" fmla="*/ 61 h 220"/>
                <a:gd name="T12" fmla="*/ 25 w 27"/>
                <a:gd name="T13" fmla="*/ 61 h 220"/>
                <a:gd name="T14" fmla="*/ 25 w 27"/>
                <a:gd name="T15" fmla="*/ 220 h 220"/>
                <a:gd name="T16" fmla="*/ 2 w 27"/>
                <a:gd name="T17" fmla="*/ 220 h 220"/>
                <a:gd name="T18" fmla="*/ 2 w 27"/>
                <a:gd name="T19" fmla="*/ 6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20">
                  <a:moveTo>
                    <a:pt x="0" y="0"/>
                  </a:moveTo>
                  <a:lnTo>
                    <a:pt x="27" y="0"/>
                  </a:lnTo>
                  <a:lnTo>
                    <a:pt x="27" y="26"/>
                  </a:lnTo>
                  <a:lnTo>
                    <a:pt x="0" y="26"/>
                  </a:lnTo>
                  <a:lnTo>
                    <a:pt x="0" y="0"/>
                  </a:lnTo>
                  <a:close/>
                  <a:moveTo>
                    <a:pt x="2" y="61"/>
                  </a:moveTo>
                  <a:lnTo>
                    <a:pt x="25" y="61"/>
                  </a:lnTo>
                  <a:lnTo>
                    <a:pt x="25" y="220"/>
                  </a:lnTo>
                  <a:lnTo>
                    <a:pt x="2" y="220"/>
                  </a:lnTo>
                  <a:lnTo>
                    <a:pt x="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25"/>
            <p:cNvSpPr>
              <a:spLocks/>
            </p:cNvSpPr>
            <p:nvPr/>
          </p:nvSpPr>
          <p:spPr bwMode="auto">
            <a:xfrm>
              <a:off x="3743325" y="1827213"/>
              <a:ext cx="152400" cy="331788"/>
            </a:xfrm>
            <a:custGeom>
              <a:avLst/>
              <a:gdLst>
                <a:gd name="T0" fmla="*/ 74 w 319"/>
                <a:gd name="T1" fmla="*/ 546 h 694"/>
                <a:gd name="T2" fmla="*/ 74 w 319"/>
                <a:gd name="T3" fmla="*/ 228 h 694"/>
                <a:gd name="T4" fmla="*/ 0 w 319"/>
                <a:gd name="T5" fmla="*/ 228 h 694"/>
                <a:gd name="T6" fmla="*/ 0 w 319"/>
                <a:gd name="T7" fmla="*/ 159 h 694"/>
                <a:gd name="T8" fmla="*/ 74 w 319"/>
                <a:gd name="T9" fmla="*/ 159 h 694"/>
                <a:gd name="T10" fmla="*/ 74 w 319"/>
                <a:gd name="T11" fmla="*/ 0 h 694"/>
                <a:gd name="T12" fmla="*/ 152 w 319"/>
                <a:gd name="T13" fmla="*/ 0 h 694"/>
                <a:gd name="T14" fmla="*/ 152 w 319"/>
                <a:gd name="T15" fmla="*/ 159 h 694"/>
                <a:gd name="T16" fmla="*/ 319 w 319"/>
                <a:gd name="T17" fmla="*/ 159 h 694"/>
                <a:gd name="T18" fmla="*/ 319 w 319"/>
                <a:gd name="T19" fmla="*/ 228 h 694"/>
                <a:gd name="T20" fmla="*/ 152 w 319"/>
                <a:gd name="T21" fmla="*/ 228 h 694"/>
                <a:gd name="T22" fmla="*/ 152 w 319"/>
                <a:gd name="T23" fmla="*/ 535 h 694"/>
                <a:gd name="T24" fmla="*/ 241 w 319"/>
                <a:gd name="T25" fmla="*/ 623 h 694"/>
                <a:gd name="T26" fmla="*/ 317 w 319"/>
                <a:gd name="T27" fmla="*/ 605 h 694"/>
                <a:gd name="T28" fmla="*/ 317 w 319"/>
                <a:gd name="T29" fmla="*/ 672 h 694"/>
                <a:gd name="T30" fmla="*/ 222 w 319"/>
                <a:gd name="T31" fmla="*/ 694 h 694"/>
                <a:gd name="T32" fmla="*/ 74 w 319"/>
                <a:gd name="T33" fmla="*/ 546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9" h="694">
                  <a:moveTo>
                    <a:pt x="74" y="546"/>
                  </a:moveTo>
                  <a:cubicBezTo>
                    <a:pt x="74" y="228"/>
                    <a:pt x="74" y="228"/>
                    <a:pt x="74" y="228"/>
                  </a:cubicBezTo>
                  <a:cubicBezTo>
                    <a:pt x="0" y="228"/>
                    <a:pt x="0" y="228"/>
                    <a:pt x="0" y="228"/>
                  </a:cubicBezTo>
                  <a:cubicBezTo>
                    <a:pt x="0" y="159"/>
                    <a:pt x="0" y="159"/>
                    <a:pt x="0" y="159"/>
                  </a:cubicBezTo>
                  <a:cubicBezTo>
                    <a:pt x="74" y="159"/>
                    <a:pt x="74" y="159"/>
                    <a:pt x="74" y="159"/>
                  </a:cubicBezTo>
                  <a:cubicBezTo>
                    <a:pt x="74" y="0"/>
                    <a:pt x="74" y="0"/>
                    <a:pt x="74" y="0"/>
                  </a:cubicBezTo>
                  <a:cubicBezTo>
                    <a:pt x="152" y="0"/>
                    <a:pt x="152" y="0"/>
                    <a:pt x="152" y="0"/>
                  </a:cubicBezTo>
                  <a:cubicBezTo>
                    <a:pt x="152" y="159"/>
                    <a:pt x="152" y="159"/>
                    <a:pt x="152" y="159"/>
                  </a:cubicBezTo>
                  <a:cubicBezTo>
                    <a:pt x="319" y="159"/>
                    <a:pt x="319" y="159"/>
                    <a:pt x="319" y="159"/>
                  </a:cubicBezTo>
                  <a:cubicBezTo>
                    <a:pt x="319" y="228"/>
                    <a:pt x="319" y="228"/>
                    <a:pt x="319" y="228"/>
                  </a:cubicBezTo>
                  <a:cubicBezTo>
                    <a:pt x="152" y="228"/>
                    <a:pt x="152" y="228"/>
                    <a:pt x="152" y="228"/>
                  </a:cubicBezTo>
                  <a:cubicBezTo>
                    <a:pt x="152" y="535"/>
                    <a:pt x="152" y="535"/>
                    <a:pt x="152" y="535"/>
                  </a:cubicBezTo>
                  <a:cubicBezTo>
                    <a:pt x="152" y="600"/>
                    <a:pt x="188" y="623"/>
                    <a:pt x="241" y="623"/>
                  </a:cubicBezTo>
                  <a:cubicBezTo>
                    <a:pt x="267" y="623"/>
                    <a:pt x="290" y="618"/>
                    <a:pt x="317" y="605"/>
                  </a:cubicBezTo>
                  <a:cubicBezTo>
                    <a:pt x="317" y="672"/>
                    <a:pt x="317" y="672"/>
                    <a:pt x="317" y="672"/>
                  </a:cubicBezTo>
                  <a:cubicBezTo>
                    <a:pt x="290" y="686"/>
                    <a:pt x="260" y="694"/>
                    <a:pt x="222" y="694"/>
                  </a:cubicBezTo>
                  <a:cubicBezTo>
                    <a:pt x="138" y="694"/>
                    <a:pt x="74" y="653"/>
                    <a:pt x="74" y="5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Rectangle 26"/>
            <p:cNvSpPr>
              <a:spLocks noChangeArrowheads="1"/>
            </p:cNvSpPr>
            <p:nvPr/>
          </p:nvSpPr>
          <p:spPr bwMode="auto">
            <a:xfrm>
              <a:off x="3952875" y="1989138"/>
              <a:ext cx="134938"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27"/>
            <p:cNvSpPr>
              <a:spLocks/>
            </p:cNvSpPr>
            <p:nvPr/>
          </p:nvSpPr>
          <p:spPr bwMode="auto">
            <a:xfrm>
              <a:off x="4140200" y="1797050"/>
              <a:ext cx="152400" cy="358775"/>
            </a:xfrm>
            <a:custGeom>
              <a:avLst/>
              <a:gdLst>
                <a:gd name="T0" fmla="*/ 73 w 318"/>
                <a:gd name="T1" fmla="*/ 291 h 748"/>
                <a:gd name="T2" fmla="*/ 0 w 318"/>
                <a:gd name="T3" fmla="*/ 291 h 748"/>
                <a:gd name="T4" fmla="*/ 0 w 318"/>
                <a:gd name="T5" fmla="*/ 223 h 748"/>
                <a:gd name="T6" fmla="*/ 73 w 318"/>
                <a:gd name="T7" fmla="*/ 223 h 748"/>
                <a:gd name="T8" fmla="*/ 73 w 318"/>
                <a:gd name="T9" fmla="*/ 177 h 748"/>
                <a:gd name="T10" fmla="*/ 119 w 318"/>
                <a:gd name="T11" fmla="*/ 41 h 748"/>
                <a:gd name="T12" fmla="*/ 232 w 318"/>
                <a:gd name="T13" fmla="*/ 0 h 748"/>
                <a:gd name="T14" fmla="*/ 318 w 318"/>
                <a:gd name="T15" fmla="*/ 14 h 748"/>
                <a:gd name="T16" fmla="*/ 318 w 318"/>
                <a:gd name="T17" fmla="*/ 82 h 748"/>
                <a:gd name="T18" fmla="*/ 242 w 318"/>
                <a:gd name="T19" fmla="*/ 69 h 748"/>
                <a:gd name="T20" fmla="*/ 150 w 318"/>
                <a:gd name="T21" fmla="*/ 181 h 748"/>
                <a:gd name="T22" fmla="*/ 150 w 318"/>
                <a:gd name="T23" fmla="*/ 224 h 748"/>
                <a:gd name="T24" fmla="*/ 317 w 318"/>
                <a:gd name="T25" fmla="*/ 224 h 748"/>
                <a:gd name="T26" fmla="*/ 317 w 318"/>
                <a:gd name="T27" fmla="*/ 291 h 748"/>
                <a:gd name="T28" fmla="*/ 151 w 318"/>
                <a:gd name="T29" fmla="*/ 291 h 748"/>
                <a:gd name="T30" fmla="*/ 151 w 318"/>
                <a:gd name="T31" fmla="*/ 748 h 748"/>
                <a:gd name="T32" fmla="*/ 73 w 318"/>
                <a:gd name="T33" fmla="*/ 748 h 748"/>
                <a:gd name="T34" fmla="*/ 73 w 318"/>
                <a:gd name="T35" fmla="*/ 29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8" h="748">
                  <a:moveTo>
                    <a:pt x="73" y="291"/>
                  </a:moveTo>
                  <a:cubicBezTo>
                    <a:pt x="0" y="291"/>
                    <a:pt x="0" y="291"/>
                    <a:pt x="0" y="291"/>
                  </a:cubicBezTo>
                  <a:cubicBezTo>
                    <a:pt x="0" y="223"/>
                    <a:pt x="0" y="223"/>
                    <a:pt x="0" y="223"/>
                  </a:cubicBezTo>
                  <a:cubicBezTo>
                    <a:pt x="73" y="223"/>
                    <a:pt x="73" y="223"/>
                    <a:pt x="73" y="223"/>
                  </a:cubicBezTo>
                  <a:cubicBezTo>
                    <a:pt x="73" y="177"/>
                    <a:pt x="73" y="177"/>
                    <a:pt x="73" y="177"/>
                  </a:cubicBezTo>
                  <a:cubicBezTo>
                    <a:pt x="73" y="117"/>
                    <a:pt x="89" y="71"/>
                    <a:pt x="119" y="41"/>
                  </a:cubicBezTo>
                  <a:cubicBezTo>
                    <a:pt x="145" y="15"/>
                    <a:pt x="184" y="0"/>
                    <a:pt x="232" y="0"/>
                  </a:cubicBezTo>
                  <a:cubicBezTo>
                    <a:pt x="268" y="0"/>
                    <a:pt x="293" y="5"/>
                    <a:pt x="318" y="14"/>
                  </a:cubicBezTo>
                  <a:cubicBezTo>
                    <a:pt x="318" y="82"/>
                    <a:pt x="318" y="82"/>
                    <a:pt x="318" y="82"/>
                  </a:cubicBezTo>
                  <a:cubicBezTo>
                    <a:pt x="290" y="74"/>
                    <a:pt x="268" y="69"/>
                    <a:pt x="242" y="69"/>
                  </a:cubicBezTo>
                  <a:cubicBezTo>
                    <a:pt x="181" y="69"/>
                    <a:pt x="150" y="105"/>
                    <a:pt x="150" y="181"/>
                  </a:cubicBezTo>
                  <a:cubicBezTo>
                    <a:pt x="150" y="224"/>
                    <a:pt x="150" y="224"/>
                    <a:pt x="150" y="224"/>
                  </a:cubicBezTo>
                  <a:cubicBezTo>
                    <a:pt x="317" y="224"/>
                    <a:pt x="317" y="224"/>
                    <a:pt x="317" y="224"/>
                  </a:cubicBezTo>
                  <a:cubicBezTo>
                    <a:pt x="317" y="291"/>
                    <a:pt x="317" y="291"/>
                    <a:pt x="317" y="291"/>
                  </a:cubicBezTo>
                  <a:cubicBezTo>
                    <a:pt x="151" y="291"/>
                    <a:pt x="151" y="291"/>
                    <a:pt x="151" y="291"/>
                  </a:cubicBezTo>
                  <a:cubicBezTo>
                    <a:pt x="151" y="748"/>
                    <a:pt x="151" y="748"/>
                    <a:pt x="151" y="748"/>
                  </a:cubicBezTo>
                  <a:cubicBezTo>
                    <a:pt x="73" y="748"/>
                    <a:pt x="73" y="748"/>
                    <a:pt x="73" y="748"/>
                  </a:cubicBezTo>
                  <a:lnTo>
                    <a:pt x="73"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28"/>
            <p:cNvSpPr>
              <a:spLocks noEditPoints="1"/>
            </p:cNvSpPr>
            <p:nvPr/>
          </p:nvSpPr>
          <p:spPr bwMode="auto">
            <a:xfrm>
              <a:off x="4313238" y="1898650"/>
              <a:ext cx="417513" cy="261938"/>
            </a:xfrm>
            <a:custGeom>
              <a:avLst/>
              <a:gdLst>
                <a:gd name="T0" fmla="*/ 0 w 874"/>
                <a:gd name="T1" fmla="*/ 385 h 550"/>
                <a:gd name="T2" fmla="*/ 0 w 874"/>
                <a:gd name="T3" fmla="*/ 383 h 550"/>
                <a:gd name="T4" fmla="*/ 221 w 874"/>
                <a:gd name="T5" fmla="*/ 213 h 550"/>
                <a:gd name="T6" fmla="*/ 377 w 874"/>
                <a:gd name="T7" fmla="*/ 236 h 550"/>
                <a:gd name="T8" fmla="*/ 377 w 874"/>
                <a:gd name="T9" fmla="*/ 217 h 550"/>
                <a:gd name="T10" fmla="*/ 225 w 874"/>
                <a:gd name="T11" fmla="*/ 74 h 550"/>
                <a:gd name="T12" fmla="*/ 70 w 874"/>
                <a:gd name="T13" fmla="*/ 112 h 550"/>
                <a:gd name="T14" fmla="*/ 47 w 874"/>
                <a:gd name="T15" fmla="*/ 48 h 550"/>
                <a:gd name="T16" fmla="*/ 233 w 874"/>
                <a:gd name="T17" fmla="*/ 4 h 550"/>
                <a:gd name="T18" fmla="*/ 427 w 874"/>
                <a:gd name="T19" fmla="*/ 117 h 550"/>
                <a:gd name="T20" fmla="*/ 629 w 874"/>
                <a:gd name="T21" fmla="*/ 0 h 550"/>
                <a:gd name="T22" fmla="*/ 874 w 874"/>
                <a:gd name="T23" fmla="*/ 278 h 550"/>
                <a:gd name="T24" fmla="*/ 872 w 874"/>
                <a:gd name="T25" fmla="*/ 304 h 550"/>
                <a:gd name="T26" fmla="*/ 455 w 874"/>
                <a:gd name="T27" fmla="*/ 304 h 550"/>
                <a:gd name="T28" fmla="*/ 640 w 874"/>
                <a:gd name="T29" fmla="*/ 482 h 550"/>
                <a:gd name="T30" fmla="*/ 806 w 874"/>
                <a:gd name="T31" fmla="*/ 408 h 550"/>
                <a:gd name="T32" fmla="*/ 855 w 874"/>
                <a:gd name="T33" fmla="*/ 452 h 550"/>
                <a:gd name="T34" fmla="*/ 638 w 874"/>
                <a:gd name="T35" fmla="*/ 550 h 550"/>
                <a:gd name="T36" fmla="*/ 429 w 874"/>
                <a:gd name="T37" fmla="*/ 444 h 550"/>
                <a:gd name="T38" fmla="*/ 199 w 874"/>
                <a:gd name="T39" fmla="*/ 549 h 550"/>
                <a:gd name="T40" fmla="*/ 0 w 874"/>
                <a:gd name="T41" fmla="*/ 385 h 550"/>
                <a:gd name="T42" fmla="*/ 397 w 874"/>
                <a:gd name="T43" fmla="*/ 392 h 550"/>
                <a:gd name="T44" fmla="*/ 376 w 874"/>
                <a:gd name="T45" fmla="*/ 293 h 550"/>
                <a:gd name="T46" fmla="*/ 229 w 874"/>
                <a:gd name="T47" fmla="*/ 271 h 550"/>
                <a:gd name="T48" fmla="*/ 79 w 874"/>
                <a:gd name="T49" fmla="*/ 380 h 550"/>
                <a:gd name="T50" fmla="*/ 79 w 874"/>
                <a:gd name="T51" fmla="*/ 382 h 550"/>
                <a:gd name="T52" fmla="*/ 208 w 874"/>
                <a:gd name="T53" fmla="*/ 486 h 550"/>
                <a:gd name="T54" fmla="*/ 397 w 874"/>
                <a:gd name="T55" fmla="*/ 392 h 550"/>
                <a:gd name="T56" fmla="*/ 794 w 874"/>
                <a:gd name="T57" fmla="*/ 246 h 550"/>
                <a:gd name="T58" fmla="*/ 627 w 874"/>
                <a:gd name="T59" fmla="*/ 67 h 550"/>
                <a:gd name="T60" fmla="*/ 454 w 874"/>
                <a:gd name="T61" fmla="*/ 246 h 550"/>
                <a:gd name="T62" fmla="*/ 794 w 874"/>
                <a:gd name="T63"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4" h="550">
                  <a:moveTo>
                    <a:pt x="0" y="385"/>
                  </a:moveTo>
                  <a:cubicBezTo>
                    <a:pt x="0" y="383"/>
                    <a:pt x="0" y="383"/>
                    <a:pt x="0" y="383"/>
                  </a:cubicBezTo>
                  <a:cubicBezTo>
                    <a:pt x="0" y="272"/>
                    <a:pt x="92" y="213"/>
                    <a:pt x="221" y="213"/>
                  </a:cubicBezTo>
                  <a:cubicBezTo>
                    <a:pt x="285" y="213"/>
                    <a:pt x="330" y="222"/>
                    <a:pt x="377" y="236"/>
                  </a:cubicBezTo>
                  <a:cubicBezTo>
                    <a:pt x="377" y="217"/>
                    <a:pt x="377" y="217"/>
                    <a:pt x="377" y="217"/>
                  </a:cubicBezTo>
                  <a:cubicBezTo>
                    <a:pt x="377" y="123"/>
                    <a:pt x="322" y="74"/>
                    <a:pt x="225" y="74"/>
                  </a:cubicBezTo>
                  <a:cubicBezTo>
                    <a:pt x="165" y="74"/>
                    <a:pt x="119" y="90"/>
                    <a:pt x="70" y="112"/>
                  </a:cubicBezTo>
                  <a:cubicBezTo>
                    <a:pt x="47" y="48"/>
                    <a:pt x="47" y="48"/>
                    <a:pt x="47" y="48"/>
                  </a:cubicBezTo>
                  <a:cubicBezTo>
                    <a:pt x="105" y="22"/>
                    <a:pt x="158" y="4"/>
                    <a:pt x="233" y="4"/>
                  </a:cubicBezTo>
                  <a:cubicBezTo>
                    <a:pt x="333" y="4"/>
                    <a:pt x="400" y="42"/>
                    <a:pt x="427" y="117"/>
                  </a:cubicBezTo>
                  <a:cubicBezTo>
                    <a:pt x="469" y="46"/>
                    <a:pt x="542" y="0"/>
                    <a:pt x="629" y="0"/>
                  </a:cubicBezTo>
                  <a:cubicBezTo>
                    <a:pt x="783" y="0"/>
                    <a:pt x="874" y="125"/>
                    <a:pt x="874" y="278"/>
                  </a:cubicBezTo>
                  <a:cubicBezTo>
                    <a:pt x="874" y="289"/>
                    <a:pt x="873" y="295"/>
                    <a:pt x="872" y="304"/>
                  </a:cubicBezTo>
                  <a:cubicBezTo>
                    <a:pt x="455" y="304"/>
                    <a:pt x="455" y="304"/>
                    <a:pt x="455" y="304"/>
                  </a:cubicBezTo>
                  <a:cubicBezTo>
                    <a:pt x="466" y="418"/>
                    <a:pt x="547" y="482"/>
                    <a:pt x="640" y="482"/>
                  </a:cubicBezTo>
                  <a:cubicBezTo>
                    <a:pt x="713" y="482"/>
                    <a:pt x="763" y="453"/>
                    <a:pt x="806" y="408"/>
                  </a:cubicBezTo>
                  <a:cubicBezTo>
                    <a:pt x="855" y="452"/>
                    <a:pt x="855" y="452"/>
                    <a:pt x="855" y="452"/>
                  </a:cubicBezTo>
                  <a:cubicBezTo>
                    <a:pt x="803" y="511"/>
                    <a:pt x="738" y="550"/>
                    <a:pt x="638" y="550"/>
                  </a:cubicBezTo>
                  <a:cubicBezTo>
                    <a:pt x="553" y="550"/>
                    <a:pt x="476" y="511"/>
                    <a:pt x="429" y="444"/>
                  </a:cubicBezTo>
                  <a:cubicBezTo>
                    <a:pt x="373" y="502"/>
                    <a:pt x="296" y="549"/>
                    <a:pt x="199" y="549"/>
                  </a:cubicBezTo>
                  <a:cubicBezTo>
                    <a:pt x="97" y="549"/>
                    <a:pt x="0" y="493"/>
                    <a:pt x="0" y="385"/>
                  </a:cubicBezTo>
                  <a:close/>
                  <a:moveTo>
                    <a:pt x="397" y="392"/>
                  </a:moveTo>
                  <a:cubicBezTo>
                    <a:pt x="385" y="362"/>
                    <a:pt x="378" y="329"/>
                    <a:pt x="376" y="293"/>
                  </a:cubicBezTo>
                  <a:cubicBezTo>
                    <a:pt x="337" y="282"/>
                    <a:pt x="287" y="271"/>
                    <a:pt x="229" y="271"/>
                  </a:cubicBezTo>
                  <a:cubicBezTo>
                    <a:pt x="133" y="271"/>
                    <a:pt x="79" y="314"/>
                    <a:pt x="79" y="380"/>
                  </a:cubicBezTo>
                  <a:cubicBezTo>
                    <a:pt x="79" y="382"/>
                    <a:pt x="79" y="382"/>
                    <a:pt x="79" y="382"/>
                  </a:cubicBezTo>
                  <a:cubicBezTo>
                    <a:pt x="79" y="447"/>
                    <a:pt x="138" y="486"/>
                    <a:pt x="208" y="486"/>
                  </a:cubicBezTo>
                  <a:cubicBezTo>
                    <a:pt x="285" y="486"/>
                    <a:pt x="348" y="447"/>
                    <a:pt x="397" y="392"/>
                  </a:cubicBezTo>
                  <a:close/>
                  <a:moveTo>
                    <a:pt x="794" y="246"/>
                  </a:moveTo>
                  <a:cubicBezTo>
                    <a:pt x="785" y="150"/>
                    <a:pt x="730" y="67"/>
                    <a:pt x="627" y="67"/>
                  </a:cubicBezTo>
                  <a:cubicBezTo>
                    <a:pt x="534" y="67"/>
                    <a:pt x="465" y="143"/>
                    <a:pt x="454" y="246"/>
                  </a:cubicBezTo>
                  <a:lnTo>
                    <a:pt x="794"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Rectangle 29"/>
            <p:cNvSpPr>
              <a:spLocks noChangeArrowheads="1"/>
            </p:cNvSpPr>
            <p:nvPr/>
          </p:nvSpPr>
          <p:spPr bwMode="auto">
            <a:xfrm>
              <a:off x="4800600" y="1800225"/>
              <a:ext cx="36513" cy="355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Rectangle 30"/>
            <p:cNvSpPr>
              <a:spLocks noChangeArrowheads="1"/>
            </p:cNvSpPr>
            <p:nvPr/>
          </p:nvSpPr>
          <p:spPr bwMode="auto">
            <a:xfrm>
              <a:off x="4927600" y="1800225"/>
              <a:ext cx="38100" cy="355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noEditPoints="1"/>
            </p:cNvSpPr>
            <p:nvPr/>
          </p:nvSpPr>
          <p:spPr bwMode="auto">
            <a:xfrm>
              <a:off x="5037138" y="1898650"/>
              <a:ext cx="238125" cy="261938"/>
            </a:xfrm>
            <a:custGeom>
              <a:avLst/>
              <a:gdLst>
                <a:gd name="T0" fmla="*/ 0 w 498"/>
                <a:gd name="T1" fmla="*/ 276 h 550"/>
                <a:gd name="T2" fmla="*/ 0 w 498"/>
                <a:gd name="T3" fmla="*/ 274 h 550"/>
                <a:gd name="T4" fmla="*/ 252 w 498"/>
                <a:gd name="T5" fmla="*/ 0 h 550"/>
                <a:gd name="T6" fmla="*/ 498 w 498"/>
                <a:gd name="T7" fmla="*/ 278 h 550"/>
                <a:gd name="T8" fmla="*/ 497 w 498"/>
                <a:gd name="T9" fmla="*/ 304 h 550"/>
                <a:gd name="T10" fmla="*/ 79 w 498"/>
                <a:gd name="T11" fmla="*/ 304 h 550"/>
                <a:gd name="T12" fmla="*/ 264 w 498"/>
                <a:gd name="T13" fmla="*/ 482 h 550"/>
                <a:gd name="T14" fmla="*/ 430 w 498"/>
                <a:gd name="T15" fmla="*/ 408 h 550"/>
                <a:gd name="T16" fmla="*/ 479 w 498"/>
                <a:gd name="T17" fmla="*/ 452 h 550"/>
                <a:gd name="T18" fmla="*/ 262 w 498"/>
                <a:gd name="T19" fmla="*/ 550 h 550"/>
                <a:gd name="T20" fmla="*/ 0 w 498"/>
                <a:gd name="T21" fmla="*/ 276 h 550"/>
                <a:gd name="T22" fmla="*/ 418 w 498"/>
                <a:gd name="T23" fmla="*/ 246 h 550"/>
                <a:gd name="T24" fmla="*/ 250 w 498"/>
                <a:gd name="T25" fmla="*/ 67 h 550"/>
                <a:gd name="T26" fmla="*/ 79 w 498"/>
                <a:gd name="T27" fmla="*/ 246 h 550"/>
                <a:gd name="T28" fmla="*/ 418 w 498"/>
                <a:gd name="T29"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0" y="418"/>
                    <a:pt x="171" y="482"/>
                    <a:pt x="264" y="482"/>
                  </a:cubicBezTo>
                  <a:cubicBezTo>
                    <a:pt x="337" y="482"/>
                    <a:pt x="388" y="453"/>
                    <a:pt x="430" y="408"/>
                  </a:cubicBezTo>
                  <a:cubicBezTo>
                    <a:pt x="479" y="452"/>
                    <a:pt x="479" y="452"/>
                    <a:pt x="479" y="452"/>
                  </a:cubicBezTo>
                  <a:cubicBezTo>
                    <a:pt x="426" y="511"/>
                    <a:pt x="362" y="550"/>
                    <a:pt x="262" y="550"/>
                  </a:cubicBezTo>
                  <a:cubicBezTo>
                    <a:pt x="118" y="550"/>
                    <a:pt x="0" y="439"/>
                    <a:pt x="0" y="276"/>
                  </a:cubicBezTo>
                  <a:close/>
                  <a:moveTo>
                    <a:pt x="418" y="246"/>
                  </a:moveTo>
                  <a:cubicBezTo>
                    <a:pt x="410" y="150"/>
                    <a:pt x="355" y="67"/>
                    <a:pt x="250" y="67"/>
                  </a:cubicBezTo>
                  <a:cubicBezTo>
                    <a:pt x="158" y="67"/>
                    <a:pt x="89" y="143"/>
                    <a:pt x="79" y="246"/>
                  </a:cubicBezTo>
                  <a:lnTo>
                    <a:pt x="418"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p:cNvSpPr>
            <p:nvPr/>
          </p:nvSpPr>
          <p:spPr bwMode="auto">
            <a:xfrm>
              <a:off x="5319713" y="1898650"/>
              <a:ext cx="193675" cy="261938"/>
            </a:xfrm>
            <a:custGeom>
              <a:avLst/>
              <a:gdLst>
                <a:gd name="T0" fmla="*/ 0 w 406"/>
                <a:gd name="T1" fmla="*/ 469 h 546"/>
                <a:gd name="T2" fmla="*/ 40 w 406"/>
                <a:gd name="T3" fmla="*/ 413 h 546"/>
                <a:gd name="T4" fmla="*/ 222 w 406"/>
                <a:gd name="T5" fmla="*/ 480 h 546"/>
                <a:gd name="T6" fmla="*/ 331 w 406"/>
                <a:gd name="T7" fmla="*/ 397 h 546"/>
                <a:gd name="T8" fmla="*/ 331 w 406"/>
                <a:gd name="T9" fmla="*/ 395 h 546"/>
                <a:gd name="T10" fmla="*/ 200 w 406"/>
                <a:gd name="T11" fmla="*/ 302 h 546"/>
                <a:gd name="T12" fmla="*/ 26 w 406"/>
                <a:gd name="T13" fmla="*/ 153 h 546"/>
                <a:gd name="T14" fmla="*/ 26 w 406"/>
                <a:gd name="T15" fmla="*/ 151 h 546"/>
                <a:gd name="T16" fmla="*/ 205 w 406"/>
                <a:gd name="T17" fmla="*/ 0 h 546"/>
                <a:gd name="T18" fmla="*/ 395 w 406"/>
                <a:gd name="T19" fmla="*/ 58 h 546"/>
                <a:gd name="T20" fmla="*/ 359 w 406"/>
                <a:gd name="T21" fmla="*/ 117 h 546"/>
                <a:gd name="T22" fmla="*/ 203 w 406"/>
                <a:gd name="T23" fmla="*/ 67 h 546"/>
                <a:gd name="T24" fmla="*/ 101 w 406"/>
                <a:gd name="T25" fmla="*/ 143 h 546"/>
                <a:gd name="T26" fmla="*/ 101 w 406"/>
                <a:gd name="T27" fmla="*/ 145 h 546"/>
                <a:gd name="T28" fmla="*/ 237 w 406"/>
                <a:gd name="T29" fmla="*/ 236 h 546"/>
                <a:gd name="T30" fmla="*/ 406 w 406"/>
                <a:gd name="T31" fmla="*/ 386 h 546"/>
                <a:gd name="T32" fmla="*/ 406 w 406"/>
                <a:gd name="T33" fmla="*/ 388 h 546"/>
                <a:gd name="T34" fmla="*/ 218 w 406"/>
                <a:gd name="T35" fmla="*/ 546 h 546"/>
                <a:gd name="T36" fmla="*/ 0 w 406"/>
                <a:gd name="T37" fmla="*/ 469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6" h="546">
                  <a:moveTo>
                    <a:pt x="0" y="469"/>
                  </a:moveTo>
                  <a:cubicBezTo>
                    <a:pt x="40" y="413"/>
                    <a:pt x="40" y="413"/>
                    <a:pt x="40" y="413"/>
                  </a:cubicBezTo>
                  <a:cubicBezTo>
                    <a:pt x="97" y="456"/>
                    <a:pt x="160" y="480"/>
                    <a:pt x="222" y="480"/>
                  </a:cubicBezTo>
                  <a:cubicBezTo>
                    <a:pt x="286" y="480"/>
                    <a:pt x="331" y="448"/>
                    <a:pt x="331" y="397"/>
                  </a:cubicBezTo>
                  <a:cubicBezTo>
                    <a:pt x="331" y="395"/>
                    <a:pt x="331" y="395"/>
                    <a:pt x="331" y="395"/>
                  </a:cubicBezTo>
                  <a:cubicBezTo>
                    <a:pt x="331"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59"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p:cNvSpPr>
            <p:nvPr/>
          </p:nvSpPr>
          <p:spPr bwMode="auto">
            <a:xfrm>
              <a:off x="5557838" y="1898650"/>
              <a:ext cx="193675" cy="261938"/>
            </a:xfrm>
            <a:custGeom>
              <a:avLst/>
              <a:gdLst>
                <a:gd name="T0" fmla="*/ 0 w 406"/>
                <a:gd name="T1" fmla="*/ 469 h 546"/>
                <a:gd name="T2" fmla="*/ 40 w 406"/>
                <a:gd name="T3" fmla="*/ 413 h 546"/>
                <a:gd name="T4" fmla="*/ 223 w 406"/>
                <a:gd name="T5" fmla="*/ 480 h 546"/>
                <a:gd name="T6" fmla="*/ 332 w 406"/>
                <a:gd name="T7" fmla="*/ 397 h 546"/>
                <a:gd name="T8" fmla="*/ 332 w 406"/>
                <a:gd name="T9" fmla="*/ 395 h 546"/>
                <a:gd name="T10" fmla="*/ 200 w 406"/>
                <a:gd name="T11" fmla="*/ 302 h 546"/>
                <a:gd name="T12" fmla="*/ 26 w 406"/>
                <a:gd name="T13" fmla="*/ 153 h 546"/>
                <a:gd name="T14" fmla="*/ 26 w 406"/>
                <a:gd name="T15" fmla="*/ 151 h 546"/>
                <a:gd name="T16" fmla="*/ 205 w 406"/>
                <a:gd name="T17" fmla="*/ 0 h 546"/>
                <a:gd name="T18" fmla="*/ 395 w 406"/>
                <a:gd name="T19" fmla="*/ 58 h 546"/>
                <a:gd name="T20" fmla="*/ 359 w 406"/>
                <a:gd name="T21" fmla="*/ 117 h 546"/>
                <a:gd name="T22" fmla="*/ 203 w 406"/>
                <a:gd name="T23" fmla="*/ 67 h 546"/>
                <a:gd name="T24" fmla="*/ 101 w 406"/>
                <a:gd name="T25" fmla="*/ 143 h 546"/>
                <a:gd name="T26" fmla="*/ 101 w 406"/>
                <a:gd name="T27" fmla="*/ 145 h 546"/>
                <a:gd name="T28" fmla="*/ 237 w 406"/>
                <a:gd name="T29" fmla="*/ 236 h 546"/>
                <a:gd name="T30" fmla="*/ 406 w 406"/>
                <a:gd name="T31" fmla="*/ 386 h 546"/>
                <a:gd name="T32" fmla="*/ 406 w 406"/>
                <a:gd name="T33" fmla="*/ 388 h 546"/>
                <a:gd name="T34" fmla="*/ 218 w 406"/>
                <a:gd name="T35" fmla="*/ 546 h 546"/>
                <a:gd name="T36" fmla="*/ 0 w 406"/>
                <a:gd name="T37" fmla="*/ 469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6" h="546">
                  <a:moveTo>
                    <a:pt x="0" y="469"/>
                  </a:moveTo>
                  <a:cubicBezTo>
                    <a:pt x="40" y="413"/>
                    <a:pt x="40" y="413"/>
                    <a:pt x="40" y="413"/>
                  </a:cubicBezTo>
                  <a:cubicBezTo>
                    <a:pt x="97" y="456"/>
                    <a:pt x="160" y="480"/>
                    <a:pt x="223" y="480"/>
                  </a:cubicBezTo>
                  <a:cubicBezTo>
                    <a:pt x="286" y="480"/>
                    <a:pt x="332" y="448"/>
                    <a:pt x="332" y="397"/>
                  </a:cubicBezTo>
                  <a:cubicBezTo>
                    <a:pt x="332" y="395"/>
                    <a:pt x="332" y="395"/>
                    <a:pt x="332" y="395"/>
                  </a:cubicBezTo>
                  <a:cubicBezTo>
                    <a:pt x="332"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60"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p:cNvSpPr>
            <p:nvPr/>
          </p:nvSpPr>
          <p:spPr bwMode="auto">
            <a:xfrm>
              <a:off x="5821363" y="1800225"/>
              <a:ext cx="223838" cy="355600"/>
            </a:xfrm>
            <a:custGeom>
              <a:avLst/>
              <a:gdLst>
                <a:gd name="T0" fmla="*/ 0 w 141"/>
                <a:gd name="T1" fmla="*/ 0 h 224"/>
                <a:gd name="T2" fmla="*/ 23 w 141"/>
                <a:gd name="T3" fmla="*/ 0 h 224"/>
                <a:gd name="T4" fmla="*/ 23 w 141"/>
                <a:gd name="T5" fmla="*/ 154 h 224"/>
                <a:gd name="T6" fmla="*/ 109 w 141"/>
                <a:gd name="T7" fmla="*/ 65 h 224"/>
                <a:gd name="T8" fmla="*/ 138 w 141"/>
                <a:gd name="T9" fmla="*/ 65 h 224"/>
                <a:gd name="T10" fmla="*/ 72 w 141"/>
                <a:gd name="T11" fmla="*/ 133 h 224"/>
                <a:gd name="T12" fmla="*/ 141 w 141"/>
                <a:gd name="T13" fmla="*/ 224 h 224"/>
                <a:gd name="T14" fmla="*/ 112 w 141"/>
                <a:gd name="T15" fmla="*/ 224 h 224"/>
                <a:gd name="T16" fmla="*/ 56 w 141"/>
                <a:gd name="T17" fmla="*/ 150 h 224"/>
                <a:gd name="T18" fmla="*/ 23 w 141"/>
                <a:gd name="T19" fmla="*/ 182 h 224"/>
                <a:gd name="T20" fmla="*/ 23 w 141"/>
                <a:gd name="T21" fmla="*/ 224 h 224"/>
                <a:gd name="T22" fmla="*/ 0 w 141"/>
                <a:gd name="T23" fmla="*/ 224 h 224"/>
                <a:gd name="T24" fmla="*/ 0 w 141"/>
                <a:gd name="T2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224">
                  <a:moveTo>
                    <a:pt x="0" y="0"/>
                  </a:moveTo>
                  <a:lnTo>
                    <a:pt x="23" y="0"/>
                  </a:lnTo>
                  <a:lnTo>
                    <a:pt x="23" y="154"/>
                  </a:lnTo>
                  <a:lnTo>
                    <a:pt x="109" y="65"/>
                  </a:lnTo>
                  <a:lnTo>
                    <a:pt x="138" y="65"/>
                  </a:lnTo>
                  <a:lnTo>
                    <a:pt x="72" y="133"/>
                  </a:lnTo>
                  <a:lnTo>
                    <a:pt x="141" y="224"/>
                  </a:lnTo>
                  <a:lnTo>
                    <a:pt x="112" y="224"/>
                  </a:lnTo>
                  <a:lnTo>
                    <a:pt x="56" y="150"/>
                  </a:lnTo>
                  <a:lnTo>
                    <a:pt x="23" y="182"/>
                  </a:lnTo>
                  <a:lnTo>
                    <a:pt x="23" y="224"/>
                  </a:lnTo>
                  <a:lnTo>
                    <a:pt x="0" y="22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noEditPoints="1"/>
            </p:cNvSpPr>
            <p:nvPr/>
          </p:nvSpPr>
          <p:spPr bwMode="auto">
            <a:xfrm>
              <a:off x="6073775" y="1900238"/>
              <a:ext cx="222250" cy="260350"/>
            </a:xfrm>
            <a:custGeom>
              <a:avLst/>
              <a:gdLst>
                <a:gd name="T0" fmla="*/ 0 w 463"/>
                <a:gd name="T1" fmla="*/ 381 h 545"/>
                <a:gd name="T2" fmla="*/ 0 w 463"/>
                <a:gd name="T3" fmla="*/ 379 h 545"/>
                <a:gd name="T4" fmla="*/ 225 w 463"/>
                <a:gd name="T5" fmla="*/ 209 h 545"/>
                <a:gd name="T6" fmla="*/ 387 w 463"/>
                <a:gd name="T7" fmla="*/ 232 h 545"/>
                <a:gd name="T8" fmla="*/ 387 w 463"/>
                <a:gd name="T9" fmla="*/ 213 h 545"/>
                <a:gd name="T10" fmla="*/ 230 w 463"/>
                <a:gd name="T11" fmla="*/ 70 h 545"/>
                <a:gd name="T12" fmla="*/ 70 w 463"/>
                <a:gd name="T13" fmla="*/ 108 h 545"/>
                <a:gd name="T14" fmla="*/ 47 w 463"/>
                <a:gd name="T15" fmla="*/ 44 h 545"/>
                <a:gd name="T16" fmla="*/ 239 w 463"/>
                <a:gd name="T17" fmla="*/ 0 h 545"/>
                <a:gd name="T18" fmla="*/ 409 w 463"/>
                <a:gd name="T19" fmla="*/ 58 h 545"/>
                <a:gd name="T20" fmla="*/ 463 w 463"/>
                <a:gd name="T21" fmla="*/ 212 h 545"/>
                <a:gd name="T22" fmla="*/ 463 w 463"/>
                <a:gd name="T23" fmla="*/ 534 h 545"/>
                <a:gd name="T24" fmla="*/ 387 w 463"/>
                <a:gd name="T25" fmla="*/ 534 h 545"/>
                <a:gd name="T26" fmla="*/ 387 w 463"/>
                <a:gd name="T27" fmla="*/ 455 h 545"/>
                <a:gd name="T28" fmla="*/ 197 w 463"/>
                <a:gd name="T29" fmla="*/ 545 h 545"/>
                <a:gd name="T30" fmla="*/ 0 w 463"/>
                <a:gd name="T31" fmla="*/ 381 h 545"/>
                <a:gd name="T32" fmla="*/ 388 w 463"/>
                <a:gd name="T33" fmla="*/ 341 h 545"/>
                <a:gd name="T34" fmla="*/ 388 w 463"/>
                <a:gd name="T35" fmla="*/ 290 h 545"/>
                <a:gd name="T36" fmla="*/ 233 w 463"/>
                <a:gd name="T37" fmla="*/ 267 h 545"/>
                <a:gd name="T38" fmla="*/ 80 w 463"/>
                <a:gd name="T39" fmla="*/ 376 h 545"/>
                <a:gd name="T40" fmla="*/ 80 w 463"/>
                <a:gd name="T41" fmla="*/ 378 h 545"/>
                <a:gd name="T42" fmla="*/ 212 w 463"/>
                <a:gd name="T43" fmla="*/ 483 h 545"/>
                <a:gd name="T44" fmla="*/ 388 w 463"/>
                <a:gd name="T45" fmla="*/ 341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545">
                  <a:moveTo>
                    <a:pt x="0" y="381"/>
                  </a:moveTo>
                  <a:cubicBezTo>
                    <a:pt x="0" y="379"/>
                    <a:pt x="0" y="379"/>
                    <a:pt x="0" y="379"/>
                  </a:cubicBezTo>
                  <a:cubicBezTo>
                    <a:pt x="0" y="268"/>
                    <a:pt x="92" y="209"/>
                    <a:pt x="225" y="209"/>
                  </a:cubicBezTo>
                  <a:cubicBezTo>
                    <a:pt x="292" y="209"/>
                    <a:pt x="340" y="218"/>
                    <a:pt x="387" y="232"/>
                  </a:cubicBezTo>
                  <a:cubicBezTo>
                    <a:pt x="387" y="213"/>
                    <a:pt x="387" y="213"/>
                    <a:pt x="387" y="213"/>
                  </a:cubicBezTo>
                  <a:cubicBezTo>
                    <a:pt x="387" y="119"/>
                    <a:pt x="329" y="70"/>
                    <a:pt x="230" y="70"/>
                  </a:cubicBezTo>
                  <a:cubicBezTo>
                    <a:pt x="168" y="70"/>
                    <a:pt x="119" y="86"/>
                    <a:pt x="70" y="108"/>
                  </a:cubicBezTo>
                  <a:cubicBezTo>
                    <a:pt x="47" y="44"/>
                    <a:pt x="47" y="44"/>
                    <a:pt x="47" y="44"/>
                  </a:cubicBezTo>
                  <a:cubicBezTo>
                    <a:pt x="105" y="18"/>
                    <a:pt x="162" y="0"/>
                    <a:pt x="239" y="0"/>
                  </a:cubicBezTo>
                  <a:cubicBezTo>
                    <a:pt x="313" y="0"/>
                    <a:pt x="370" y="20"/>
                    <a:pt x="409" y="58"/>
                  </a:cubicBezTo>
                  <a:cubicBezTo>
                    <a:pt x="444" y="94"/>
                    <a:pt x="463" y="145"/>
                    <a:pt x="463" y="212"/>
                  </a:cubicBezTo>
                  <a:cubicBezTo>
                    <a:pt x="463" y="534"/>
                    <a:pt x="463" y="534"/>
                    <a:pt x="463" y="534"/>
                  </a:cubicBezTo>
                  <a:cubicBezTo>
                    <a:pt x="387" y="534"/>
                    <a:pt x="387" y="534"/>
                    <a:pt x="387" y="534"/>
                  </a:cubicBezTo>
                  <a:cubicBezTo>
                    <a:pt x="387" y="455"/>
                    <a:pt x="387" y="455"/>
                    <a:pt x="387" y="455"/>
                  </a:cubicBezTo>
                  <a:cubicBezTo>
                    <a:pt x="351" y="503"/>
                    <a:pt x="289" y="545"/>
                    <a:pt x="197" y="545"/>
                  </a:cubicBezTo>
                  <a:cubicBezTo>
                    <a:pt x="99" y="545"/>
                    <a:pt x="0" y="489"/>
                    <a:pt x="0" y="381"/>
                  </a:cubicBezTo>
                  <a:close/>
                  <a:moveTo>
                    <a:pt x="388" y="341"/>
                  </a:moveTo>
                  <a:cubicBezTo>
                    <a:pt x="388" y="290"/>
                    <a:pt x="388" y="290"/>
                    <a:pt x="388" y="290"/>
                  </a:cubicBezTo>
                  <a:cubicBezTo>
                    <a:pt x="350" y="278"/>
                    <a:pt x="298" y="267"/>
                    <a:pt x="233" y="267"/>
                  </a:cubicBezTo>
                  <a:cubicBezTo>
                    <a:pt x="135" y="267"/>
                    <a:pt x="80" y="310"/>
                    <a:pt x="80" y="376"/>
                  </a:cubicBezTo>
                  <a:cubicBezTo>
                    <a:pt x="80" y="378"/>
                    <a:pt x="80" y="378"/>
                    <a:pt x="80" y="378"/>
                  </a:cubicBezTo>
                  <a:cubicBezTo>
                    <a:pt x="80" y="445"/>
                    <a:pt x="141" y="483"/>
                    <a:pt x="212" y="483"/>
                  </a:cubicBezTo>
                  <a:cubicBezTo>
                    <a:pt x="309" y="483"/>
                    <a:pt x="388" y="424"/>
                    <a:pt x="388"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noEditPoints="1"/>
            </p:cNvSpPr>
            <p:nvPr/>
          </p:nvSpPr>
          <p:spPr bwMode="auto">
            <a:xfrm>
              <a:off x="6375400" y="1800225"/>
              <a:ext cx="254000" cy="360363"/>
            </a:xfrm>
            <a:custGeom>
              <a:avLst/>
              <a:gdLst>
                <a:gd name="T0" fmla="*/ 78 w 531"/>
                <a:gd name="T1" fmla="*/ 642 h 754"/>
                <a:gd name="T2" fmla="*/ 78 w 531"/>
                <a:gd name="T3" fmla="*/ 743 h 754"/>
                <a:gd name="T4" fmla="*/ 0 w 531"/>
                <a:gd name="T5" fmla="*/ 743 h 754"/>
                <a:gd name="T6" fmla="*/ 0 w 531"/>
                <a:gd name="T7" fmla="*/ 0 h 754"/>
                <a:gd name="T8" fmla="*/ 78 w 531"/>
                <a:gd name="T9" fmla="*/ 0 h 754"/>
                <a:gd name="T10" fmla="*/ 78 w 531"/>
                <a:gd name="T11" fmla="*/ 322 h 754"/>
                <a:gd name="T12" fmla="*/ 280 w 531"/>
                <a:gd name="T13" fmla="*/ 205 h 754"/>
                <a:gd name="T14" fmla="*/ 531 w 531"/>
                <a:gd name="T15" fmla="*/ 478 h 754"/>
                <a:gd name="T16" fmla="*/ 531 w 531"/>
                <a:gd name="T17" fmla="*/ 480 h 754"/>
                <a:gd name="T18" fmla="*/ 280 w 531"/>
                <a:gd name="T19" fmla="*/ 754 h 754"/>
                <a:gd name="T20" fmla="*/ 78 w 531"/>
                <a:gd name="T21" fmla="*/ 642 h 754"/>
                <a:gd name="T22" fmla="*/ 451 w 531"/>
                <a:gd name="T23" fmla="*/ 481 h 754"/>
                <a:gd name="T24" fmla="*/ 451 w 531"/>
                <a:gd name="T25" fmla="*/ 479 h 754"/>
                <a:gd name="T26" fmla="*/ 265 w 531"/>
                <a:gd name="T27" fmla="*/ 276 h 754"/>
                <a:gd name="T28" fmla="*/ 75 w 531"/>
                <a:gd name="T29" fmla="*/ 478 h 754"/>
                <a:gd name="T30" fmla="*/ 75 w 531"/>
                <a:gd name="T31" fmla="*/ 480 h 754"/>
                <a:gd name="T32" fmla="*/ 265 w 531"/>
                <a:gd name="T33" fmla="*/ 684 h 754"/>
                <a:gd name="T34" fmla="*/ 451 w 531"/>
                <a:gd name="T35" fmla="*/ 481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1" h="754">
                  <a:moveTo>
                    <a:pt x="78" y="642"/>
                  </a:moveTo>
                  <a:cubicBezTo>
                    <a:pt x="78" y="743"/>
                    <a:pt x="78" y="743"/>
                    <a:pt x="78" y="743"/>
                  </a:cubicBezTo>
                  <a:cubicBezTo>
                    <a:pt x="0" y="743"/>
                    <a:pt x="0" y="743"/>
                    <a:pt x="0" y="743"/>
                  </a:cubicBezTo>
                  <a:cubicBezTo>
                    <a:pt x="0" y="0"/>
                    <a:pt x="0" y="0"/>
                    <a:pt x="0" y="0"/>
                  </a:cubicBezTo>
                  <a:cubicBezTo>
                    <a:pt x="78" y="0"/>
                    <a:pt x="78" y="0"/>
                    <a:pt x="78" y="0"/>
                  </a:cubicBezTo>
                  <a:cubicBezTo>
                    <a:pt x="78" y="322"/>
                    <a:pt x="78" y="322"/>
                    <a:pt x="78" y="322"/>
                  </a:cubicBezTo>
                  <a:cubicBezTo>
                    <a:pt x="121" y="259"/>
                    <a:pt x="183" y="205"/>
                    <a:pt x="280" y="205"/>
                  </a:cubicBezTo>
                  <a:cubicBezTo>
                    <a:pt x="406" y="205"/>
                    <a:pt x="531" y="305"/>
                    <a:pt x="531" y="478"/>
                  </a:cubicBezTo>
                  <a:cubicBezTo>
                    <a:pt x="531" y="480"/>
                    <a:pt x="531" y="480"/>
                    <a:pt x="531" y="480"/>
                  </a:cubicBezTo>
                  <a:cubicBezTo>
                    <a:pt x="531" y="652"/>
                    <a:pt x="407" y="754"/>
                    <a:pt x="280" y="754"/>
                  </a:cubicBezTo>
                  <a:cubicBezTo>
                    <a:pt x="182" y="754"/>
                    <a:pt x="119" y="701"/>
                    <a:pt x="78" y="642"/>
                  </a:cubicBezTo>
                  <a:close/>
                  <a:moveTo>
                    <a:pt x="451" y="481"/>
                  </a:moveTo>
                  <a:cubicBezTo>
                    <a:pt x="451" y="479"/>
                    <a:pt x="451" y="479"/>
                    <a:pt x="451" y="479"/>
                  </a:cubicBezTo>
                  <a:cubicBezTo>
                    <a:pt x="451" y="355"/>
                    <a:pt x="365" y="276"/>
                    <a:pt x="265" y="276"/>
                  </a:cubicBezTo>
                  <a:cubicBezTo>
                    <a:pt x="168" y="276"/>
                    <a:pt x="75" y="358"/>
                    <a:pt x="75" y="478"/>
                  </a:cubicBezTo>
                  <a:cubicBezTo>
                    <a:pt x="75" y="480"/>
                    <a:pt x="75" y="480"/>
                    <a:pt x="75" y="480"/>
                  </a:cubicBezTo>
                  <a:cubicBezTo>
                    <a:pt x="75" y="603"/>
                    <a:pt x="168" y="684"/>
                    <a:pt x="265" y="684"/>
                  </a:cubicBezTo>
                  <a:cubicBezTo>
                    <a:pt x="367" y="684"/>
                    <a:pt x="451" y="609"/>
                    <a:pt x="451" y="4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 name="Titel 1"/>
          <p:cNvSpPr>
            <a:spLocks noGrp="1"/>
          </p:cNvSpPr>
          <p:nvPr>
            <p:ph type="title"/>
          </p:nvPr>
        </p:nvSpPr>
        <p:spPr>
          <a:xfrm>
            <a:off x="1691680" y="1556793"/>
            <a:ext cx="5472608" cy="3384376"/>
          </a:xfrm>
        </p:spPr>
        <p:txBody>
          <a:bodyPr anchor="ctr"/>
          <a:lstStyle>
            <a:lvl1pPr algn="l">
              <a:lnSpc>
                <a:spcPts val="4500"/>
              </a:lnSpc>
              <a:defRPr sz="4000" b="1" cap="all">
                <a:solidFill>
                  <a:schemeClr val="bg1"/>
                </a:solidFill>
              </a:defRPr>
            </a:lvl1pPr>
          </a:lstStyle>
          <a:p>
            <a:r>
              <a:rPr lang="da-DK" smtClean="0"/>
              <a:t>Klik for at redigere i master</a:t>
            </a:r>
            <a:endParaRPr lang="da-DK" dirty="0"/>
          </a:p>
        </p:txBody>
      </p:sp>
      <p:sp>
        <p:nvSpPr>
          <p:cNvPr id="3" name="Pladsholder til tekst 2"/>
          <p:cNvSpPr>
            <a:spLocks noGrp="1"/>
          </p:cNvSpPr>
          <p:nvPr>
            <p:ph type="body" idx="1" hasCustomPrompt="1"/>
          </p:nvPr>
        </p:nvSpPr>
        <p:spPr>
          <a:xfrm>
            <a:off x="1691680" y="6723137"/>
            <a:ext cx="5400600" cy="450279"/>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(Brødtekst benyttes ikke på dette dias)</a:t>
            </a:r>
          </a:p>
        </p:txBody>
      </p:sp>
      <p:sp>
        <p:nvSpPr>
          <p:cNvPr id="4" name="Pladsholder til dato 3"/>
          <p:cNvSpPr>
            <a:spLocks noGrp="1"/>
          </p:cNvSpPr>
          <p:nvPr>
            <p:ph type="dt" sz="half" idx="10"/>
          </p:nvPr>
        </p:nvSpPr>
        <p:spPr/>
        <p:txBody>
          <a:bodyPr/>
          <a:lstStyle>
            <a:lvl1pPr>
              <a:defRPr>
                <a:solidFill>
                  <a:schemeClr val="bg1"/>
                </a:solidFill>
              </a:defRPr>
            </a:lvl1pPr>
          </a:lstStyle>
          <a:p>
            <a:fld id="{F662A503-0A10-4000-A7DF-3E8CC5B06F48}" type="datetimeFigureOut">
              <a:rPr lang="da-DK" smtClean="0"/>
              <a:pPr/>
              <a:t>02-10-2015</a:t>
            </a:fld>
            <a:endParaRPr lang="da-DK"/>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da-DK"/>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F3422BEA-4D31-4C39-B8C3-10D1386D54D5}" type="slidenum">
              <a:rPr lang="da-DK" smtClean="0"/>
              <a:pPr/>
              <a:t>‹nr.›</a:t>
            </a:fld>
            <a:endParaRPr lang="da-DK"/>
          </a:p>
        </p:txBody>
      </p:sp>
    </p:spTree>
    <p:extLst>
      <p:ext uri="{BB962C8B-B14F-4D97-AF65-F5344CB8AC3E}">
        <p14:creationId xmlns:p14="http://schemas.microsoft.com/office/powerpoint/2010/main" val="419227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KOMBIT Pause, Lilla">
    <p:bg>
      <p:bgPr>
        <a:solidFill>
          <a:srgbClr val="482F92"/>
        </a:solidFill>
        <a:effectLst/>
      </p:bgPr>
    </p:bg>
    <p:spTree>
      <p:nvGrpSpPr>
        <p:cNvPr id="1" name=""/>
        <p:cNvGrpSpPr/>
        <p:nvPr/>
      </p:nvGrpSpPr>
      <p:grpSpPr>
        <a:xfrm>
          <a:off x="0" y="0"/>
          <a:ext cx="0" cy="0"/>
          <a:chOff x="0" y="0"/>
          <a:chExt cx="0" cy="0"/>
        </a:xfrm>
      </p:grpSpPr>
      <p:grpSp>
        <p:nvGrpSpPr>
          <p:cNvPr id="43" name="Gruppe 42"/>
          <p:cNvGrpSpPr/>
          <p:nvPr/>
        </p:nvGrpSpPr>
        <p:grpSpPr>
          <a:xfrm>
            <a:off x="7127786" y="6063819"/>
            <a:ext cx="1504800" cy="476559"/>
            <a:chOff x="0" y="0"/>
            <a:chExt cx="6907213" cy="2160588"/>
          </a:xfrm>
          <a:solidFill>
            <a:schemeClr val="bg1"/>
          </a:solidFill>
        </p:grpSpPr>
        <p:sp>
          <p:nvSpPr>
            <p:cNvPr id="11" name="Freeform 5"/>
            <p:cNvSpPr>
              <a:spLocks/>
            </p:cNvSpPr>
            <p:nvPr/>
          </p:nvSpPr>
          <p:spPr bwMode="auto">
            <a:xfrm>
              <a:off x="0" y="20638"/>
              <a:ext cx="1103313" cy="1212850"/>
            </a:xfrm>
            <a:custGeom>
              <a:avLst/>
              <a:gdLst>
                <a:gd name="T0" fmla="*/ 0 w 695"/>
                <a:gd name="T1" fmla="*/ 0 h 764"/>
                <a:gd name="T2" fmla="*/ 168 w 695"/>
                <a:gd name="T3" fmla="*/ 0 h 764"/>
                <a:gd name="T4" fmla="*/ 168 w 695"/>
                <a:gd name="T5" fmla="*/ 334 h 764"/>
                <a:gd name="T6" fmla="*/ 478 w 695"/>
                <a:gd name="T7" fmla="*/ 0 h 764"/>
                <a:gd name="T8" fmla="*/ 680 w 695"/>
                <a:gd name="T9" fmla="*/ 0 h 764"/>
                <a:gd name="T10" fmla="*/ 370 w 695"/>
                <a:gd name="T11" fmla="*/ 324 h 764"/>
                <a:gd name="T12" fmla="*/ 695 w 695"/>
                <a:gd name="T13" fmla="*/ 764 h 764"/>
                <a:gd name="T14" fmla="*/ 493 w 695"/>
                <a:gd name="T15" fmla="*/ 764 h 764"/>
                <a:gd name="T16" fmla="*/ 256 w 695"/>
                <a:gd name="T17" fmla="*/ 439 h 764"/>
                <a:gd name="T18" fmla="*/ 168 w 695"/>
                <a:gd name="T19" fmla="*/ 530 h 764"/>
                <a:gd name="T20" fmla="*/ 168 w 695"/>
                <a:gd name="T21" fmla="*/ 764 h 764"/>
                <a:gd name="T22" fmla="*/ 0 w 695"/>
                <a:gd name="T23" fmla="*/ 764 h 764"/>
                <a:gd name="T24" fmla="*/ 0 w 695"/>
                <a:gd name="T2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5" h="764">
                  <a:moveTo>
                    <a:pt x="0" y="0"/>
                  </a:moveTo>
                  <a:lnTo>
                    <a:pt x="168" y="0"/>
                  </a:lnTo>
                  <a:lnTo>
                    <a:pt x="168" y="334"/>
                  </a:lnTo>
                  <a:lnTo>
                    <a:pt x="478" y="0"/>
                  </a:lnTo>
                  <a:lnTo>
                    <a:pt x="680" y="0"/>
                  </a:lnTo>
                  <a:lnTo>
                    <a:pt x="370" y="324"/>
                  </a:lnTo>
                  <a:lnTo>
                    <a:pt x="695" y="764"/>
                  </a:lnTo>
                  <a:lnTo>
                    <a:pt x="493" y="764"/>
                  </a:lnTo>
                  <a:lnTo>
                    <a:pt x="256" y="439"/>
                  </a:lnTo>
                  <a:lnTo>
                    <a:pt x="168" y="530"/>
                  </a:lnTo>
                  <a:lnTo>
                    <a:pt x="168" y="764"/>
                  </a:lnTo>
                  <a:lnTo>
                    <a:pt x="0" y="76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6"/>
            <p:cNvSpPr>
              <a:spLocks noEditPoints="1"/>
            </p:cNvSpPr>
            <p:nvPr/>
          </p:nvSpPr>
          <p:spPr bwMode="auto">
            <a:xfrm>
              <a:off x="1082675" y="0"/>
              <a:ext cx="1287463" cy="1254125"/>
            </a:xfrm>
            <a:custGeom>
              <a:avLst/>
              <a:gdLst>
                <a:gd name="T0" fmla="*/ 0 w 2694"/>
                <a:gd name="T1" fmla="*/ 1318 h 2621"/>
                <a:gd name="T2" fmla="*/ 0 w 2694"/>
                <a:gd name="T3" fmla="*/ 1311 h 2621"/>
                <a:gd name="T4" fmla="*/ 1351 w 2694"/>
                <a:gd name="T5" fmla="*/ 0 h 2621"/>
                <a:gd name="T6" fmla="*/ 2694 w 2694"/>
                <a:gd name="T7" fmla="*/ 1303 h 2621"/>
                <a:gd name="T8" fmla="*/ 2694 w 2694"/>
                <a:gd name="T9" fmla="*/ 1311 h 2621"/>
                <a:gd name="T10" fmla="*/ 1344 w 2694"/>
                <a:gd name="T11" fmla="*/ 2621 h 2621"/>
                <a:gd name="T12" fmla="*/ 0 w 2694"/>
                <a:gd name="T13" fmla="*/ 1318 h 2621"/>
                <a:gd name="T14" fmla="*/ 2111 w 2694"/>
                <a:gd name="T15" fmla="*/ 1318 h 2621"/>
                <a:gd name="T16" fmla="*/ 2111 w 2694"/>
                <a:gd name="T17" fmla="*/ 1311 h 2621"/>
                <a:gd name="T18" fmla="*/ 1344 w 2694"/>
                <a:gd name="T19" fmla="*/ 514 h 2621"/>
                <a:gd name="T20" fmla="*/ 583 w 2694"/>
                <a:gd name="T21" fmla="*/ 1303 h 2621"/>
                <a:gd name="T22" fmla="*/ 583 w 2694"/>
                <a:gd name="T23" fmla="*/ 1311 h 2621"/>
                <a:gd name="T24" fmla="*/ 1351 w 2694"/>
                <a:gd name="T25" fmla="*/ 2107 h 2621"/>
                <a:gd name="T26" fmla="*/ 2111 w 2694"/>
                <a:gd name="T27" fmla="*/ 1318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94" h="2621">
                  <a:moveTo>
                    <a:pt x="0" y="1318"/>
                  </a:moveTo>
                  <a:cubicBezTo>
                    <a:pt x="0" y="1311"/>
                    <a:pt x="0" y="1311"/>
                    <a:pt x="0" y="1311"/>
                  </a:cubicBezTo>
                  <a:cubicBezTo>
                    <a:pt x="0" y="590"/>
                    <a:pt x="569" y="0"/>
                    <a:pt x="1351" y="0"/>
                  </a:cubicBezTo>
                  <a:cubicBezTo>
                    <a:pt x="2133" y="0"/>
                    <a:pt x="2694" y="583"/>
                    <a:pt x="2694" y="1303"/>
                  </a:cubicBezTo>
                  <a:cubicBezTo>
                    <a:pt x="2694" y="1311"/>
                    <a:pt x="2694" y="1311"/>
                    <a:pt x="2694" y="1311"/>
                  </a:cubicBezTo>
                  <a:cubicBezTo>
                    <a:pt x="2694" y="2031"/>
                    <a:pt x="2126" y="2621"/>
                    <a:pt x="1344" y="2621"/>
                  </a:cubicBezTo>
                  <a:cubicBezTo>
                    <a:pt x="562" y="2621"/>
                    <a:pt x="0" y="2038"/>
                    <a:pt x="0" y="1318"/>
                  </a:cubicBezTo>
                  <a:close/>
                  <a:moveTo>
                    <a:pt x="2111" y="1318"/>
                  </a:moveTo>
                  <a:cubicBezTo>
                    <a:pt x="2111" y="1311"/>
                    <a:pt x="2111" y="1311"/>
                    <a:pt x="2111" y="1311"/>
                  </a:cubicBezTo>
                  <a:cubicBezTo>
                    <a:pt x="2111" y="876"/>
                    <a:pt x="1793" y="514"/>
                    <a:pt x="1344" y="514"/>
                  </a:cubicBezTo>
                  <a:cubicBezTo>
                    <a:pt x="895" y="514"/>
                    <a:pt x="583" y="869"/>
                    <a:pt x="583" y="1303"/>
                  </a:cubicBezTo>
                  <a:cubicBezTo>
                    <a:pt x="583" y="1311"/>
                    <a:pt x="583" y="1311"/>
                    <a:pt x="583" y="1311"/>
                  </a:cubicBezTo>
                  <a:cubicBezTo>
                    <a:pt x="583" y="1745"/>
                    <a:pt x="902" y="2107"/>
                    <a:pt x="1351" y="2107"/>
                  </a:cubicBezTo>
                  <a:cubicBezTo>
                    <a:pt x="1800" y="2107"/>
                    <a:pt x="2111" y="1752"/>
                    <a:pt x="2111" y="13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7"/>
            <p:cNvSpPr>
              <a:spLocks/>
            </p:cNvSpPr>
            <p:nvPr/>
          </p:nvSpPr>
          <p:spPr bwMode="auto">
            <a:xfrm>
              <a:off x="2597150" y="20638"/>
              <a:ext cx="1211263" cy="1212850"/>
            </a:xfrm>
            <a:custGeom>
              <a:avLst/>
              <a:gdLst>
                <a:gd name="T0" fmla="*/ 0 w 763"/>
                <a:gd name="T1" fmla="*/ 0 h 764"/>
                <a:gd name="T2" fmla="*/ 181 w 763"/>
                <a:gd name="T3" fmla="*/ 0 h 764"/>
                <a:gd name="T4" fmla="*/ 381 w 763"/>
                <a:gd name="T5" fmla="*/ 323 h 764"/>
                <a:gd name="T6" fmla="*/ 582 w 763"/>
                <a:gd name="T7" fmla="*/ 0 h 764"/>
                <a:gd name="T8" fmla="*/ 763 w 763"/>
                <a:gd name="T9" fmla="*/ 0 h 764"/>
                <a:gd name="T10" fmla="*/ 763 w 763"/>
                <a:gd name="T11" fmla="*/ 764 h 764"/>
                <a:gd name="T12" fmla="*/ 596 w 763"/>
                <a:gd name="T13" fmla="*/ 764 h 764"/>
                <a:gd name="T14" fmla="*/ 596 w 763"/>
                <a:gd name="T15" fmla="*/ 265 h 764"/>
                <a:gd name="T16" fmla="*/ 381 w 763"/>
                <a:gd name="T17" fmla="*/ 592 h 764"/>
                <a:gd name="T18" fmla="*/ 377 w 763"/>
                <a:gd name="T19" fmla="*/ 592 h 764"/>
                <a:gd name="T20" fmla="*/ 164 w 763"/>
                <a:gd name="T21" fmla="*/ 269 h 764"/>
                <a:gd name="T22" fmla="*/ 164 w 763"/>
                <a:gd name="T23" fmla="*/ 764 h 764"/>
                <a:gd name="T24" fmla="*/ 0 w 763"/>
                <a:gd name="T25" fmla="*/ 764 h 764"/>
                <a:gd name="T26" fmla="*/ 0 w 763"/>
                <a:gd name="T27"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3" h="764">
                  <a:moveTo>
                    <a:pt x="0" y="0"/>
                  </a:moveTo>
                  <a:lnTo>
                    <a:pt x="181" y="0"/>
                  </a:lnTo>
                  <a:lnTo>
                    <a:pt x="381" y="323"/>
                  </a:lnTo>
                  <a:lnTo>
                    <a:pt x="582" y="0"/>
                  </a:lnTo>
                  <a:lnTo>
                    <a:pt x="763" y="0"/>
                  </a:lnTo>
                  <a:lnTo>
                    <a:pt x="763" y="764"/>
                  </a:lnTo>
                  <a:lnTo>
                    <a:pt x="596" y="764"/>
                  </a:lnTo>
                  <a:lnTo>
                    <a:pt x="596" y="265"/>
                  </a:lnTo>
                  <a:lnTo>
                    <a:pt x="381" y="592"/>
                  </a:lnTo>
                  <a:lnTo>
                    <a:pt x="377" y="592"/>
                  </a:lnTo>
                  <a:lnTo>
                    <a:pt x="164" y="269"/>
                  </a:lnTo>
                  <a:lnTo>
                    <a:pt x="164" y="764"/>
                  </a:lnTo>
                  <a:lnTo>
                    <a:pt x="0" y="76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8"/>
            <p:cNvSpPr>
              <a:spLocks noEditPoints="1"/>
            </p:cNvSpPr>
            <p:nvPr/>
          </p:nvSpPr>
          <p:spPr bwMode="auto">
            <a:xfrm>
              <a:off x="4103688" y="20638"/>
              <a:ext cx="1030288" cy="1212850"/>
            </a:xfrm>
            <a:custGeom>
              <a:avLst/>
              <a:gdLst>
                <a:gd name="T0" fmla="*/ 0 w 2155"/>
                <a:gd name="T1" fmla="*/ 0 h 2535"/>
                <a:gd name="T2" fmla="*/ 1177 w 2155"/>
                <a:gd name="T3" fmla="*/ 0 h 2535"/>
                <a:gd name="T4" fmla="*/ 1840 w 2155"/>
                <a:gd name="T5" fmla="*/ 225 h 2535"/>
                <a:gd name="T6" fmla="*/ 2013 w 2155"/>
                <a:gd name="T7" fmla="*/ 656 h 2535"/>
                <a:gd name="T8" fmla="*/ 2013 w 2155"/>
                <a:gd name="T9" fmla="*/ 663 h 2535"/>
                <a:gd name="T10" fmla="*/ 1680 w 2155"/>
                <a:gd name="T11" fmla="*/ 1210 h 2535"/>
                <a:gd name="T12" fmla="*/ 2155 w 2155"/>
                <a:gd name="T13" fmla="*/ 1832 h 2535"/>
                <a:gd name="T14" fmla="*/ 2155 w 2155"/>
                <a:gd name="T15" fmla="*/ 1840 h 2535"/>
                <a:gd name="T16" fmla="*/ 1206 w 2155"/>
                <a:gd name="T17" fmla="*/ 2535 h 2535"/>
                <a:gd name="T18" fmla="*/ 0 w 2155"/>
                <a:gd name="T19" fmla="*/ 2535 h 2535"/>
                <a:gd name="T20" fmla="*/ 0 w 2155"/>
                <a:gd name="T21" fmla="*/ 0 h 2535"/>
                <a:gd name="T22" fmla="*/ 1459 w 2155"/>
                <a:gd name="T23" fmla="*/ 750 h 2535"/>
                <a:gd name="T24" fmla="*/ 1094 w 2155"/>
                <a:gd name="T25" fmla="*/ 489 h 2535"/>
                <a:gd name="T26" fmla="*/ 543 w 2155"/>
                <a:gd name="T27" fmla="*/ 489 h 2535"/>
                <a:gd name="T28" fmla="*/ 543 w 2155"/>
                <a:gd name="T29" fmla="*/ 1025 h 2535"/>
                <a:gd name="T30" fmla="*/ 1058 w 2155"/>
                <a:gd name="T31" fmla="*/ 1025 h 2535"/>
                <a:gd name="T32" fmla="*/ 1459 w 2155"/>
                <a:gd name="T33" fmla="*/ 757 h 2535"/>
                <a:gd name="T34" fmla="*/ 1459 w 2155"/>
                <a:gd name="T35" fmla="*/ 750 h 2535"/>
                <a:gd name="T36" fmla="*/ 1188 w 2155"/>
                <a:gd name="T37" fmla="*/ 1488 h 2535"/>
                <a:gd name="T38" fmla="*/ 543 w 2155"/>
                <a:gd name="T39" fmla="*/ 1488 h 2535"/>
                <a:gd name="T40" fmla="*/ 543 w 2155"/>
                <a:gd name="T41" fmla="*/ 2046 h 2535"/>
                <a:gd name="T42" fmla="*/ 1206 w 2155"/>
                <a:gd name="T43" fmla="*/ 2046 h 2535"/>
                <a:gd name="T44" fmla="*/ 1601 w 2155"/>
                <a:gd name="T45" fmla="*/ 1771 h 2535"/>
                <a:gd name="T46" fmla="*/ 1601 w 2155"/>
                <a:gd name="T47" fmla="*/ 1764 h 2535"/>
                <a:gd name="T48" fmla="*/ 1188 w 2155"/>
                <a:gd name="T49" fmla="*/ 1488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55" h="2535">
                  <a:moveTo>
                    <a:pt x="0" y="0"/>
                  </a:moveTo>
                  <a:cubicBezTo>
                    <a:pt x="1177" y="0"/>
                    <a:pt x="1177" y="0"/>
                    <a:pt x="1177" y="0"/>
                  </a:cubicBezTo>
                  <a:cubicBezTo>
                    <a:pt x="1467" y="0"/>
                    <a:pt x="1695" y="80"/>
                    <a:pt x="1840" y="225"/>
                  </a:cubicBezTo>
                  <a:cubicBezTo>
                    <a:pt x="1955" y="341"/>
                    <a:pt x="2013" y="482"/>
                    <a:pt x="2013" y="656"/>
                  </a:cubicBezTo>
                  <a:cubicBezTo>
                    <a:pt x="2013" y="663"/>
                    <a:pt x="2013" y="663"/>
                    <a:pt x="2013" y="663"/>
                  </a:cubicBezTo>
                  <a:cubicBezTo>
                    <a:pt x="2013" y="949"/>
                    <a:pt x="1861" y="1108"/>
                    <a:pt x="1680" y="1210"/>
                  </a:cubicBezTo>
                  <a:cubicBezTo>
                    <a:pt x="1974" y="1322"/>
                    <a:pt x="2155" y="1492"/>
                    <a:pt x="2155" y="1832"/>
                  </a:cubicBezTo>
                  <a:cubicBezTo>
                    <a:pt x="2155" y="1840"/>
                    <a:pt x="2155" y="1840"/>
                    <a:pt x="2155" y="1840"/>
                  </a:cubicBezTo>
                  <a:cubicBezTo>
                    <a:pt x="2155" y="2303"/>
                    <a:pt x="1778" y="2535"/>
                    <a:pt x="1206" y="2535"/>
                  </a:cubicBezTo>
                  <a:cubicBezTo>
                    <a:pt x="0" y="2535"/>
                    <a:pt x="0" y="2535"/>
                    <a:pt x="0" y="2535"/>
                  </a:cubicBezTo>
                  <a:lnTo>
                    <a:pt x="0" y="0"/>
                  </a:lnTo>
                  <a:close/>
                  <a:moveTo>
                    <a:pt x="1459" y="750"/>
                  </a:moveTo>
                  <a:cubicBezTo>
                    <a:pt x="1459" y="583"/>
                    <a:pt x="1329" y="489"/>
                    <a:pt x="1094" y="489"/>
                  </a:cubicBezTo>
                  <a:cubicBezTo>
                    <a:pt x="543" y="489"/>
                    <a:pt x="543" y="489"/>
                    <a:pt x="543" y="489"/>
                  </a:cubicBezTo>
                  <a:cubicBezTo>
                    <a:pt x="543" y="1025"/>
                    <a:pt x="543" y="1025"/>
                    <a:pt x="543" y="1025"/>
                  </a:cubicBezTo>
                  <a:cubicBezTo>
                    <a:pt x="1058" y="1025"/>
                    <a:pt x="1058" y="1025"/>
                    <a:pt x="1058" y="1025"/>
                  </a:cubicBezTo>
                  <a:cubicBezTo>
                    <a:pt x="1304" y="1025"/>
                    <a:pt x="1459" y="945"/>
                    <a:pt x="1459" y="757"/>
                  </a:cubicBezTo>
                  <a:lnTo>
                    <a:pt x="1459" y="750"/>
                  </a:lnTo>
                  <a:close/>
                  <a:moveTo>
                    <a:pt x="1188" y="1488"/>
                  </a:moveTo>
                  <a:cubicBezTo>
                    <a:pt x="543" y="1488"/>
                    <a:pt x="543" y="1488"/>
                    <a:pt x="543" y="1488"/>
                  </a:cubicBezTo>
                  <a:cubicBezTo>
                    <a:pt x="543" y="2046"/>
                    <a:pt x="543" y="2046"/>
                    <a:pt x="543" y="2046"/>
                  </a:cubicBezTo>
                  <a:cubicBezTo>
                    <a:pt x="1206" y="2046"/>
                    <a:pt x="1206" y="2046"/>
                    <a:pt x="1206" y="2046"/>
                  </a:cubicBezTo>
                  <a:cubicBezTo>
                    <a:pt x="1452" y="2046"/>
                    <a:pt x="1601" y="1959"/>
                    <a:pt x="1601" y="1771"/>
                  </a:cubicBezTo>
                  <a:cubicBezTo>
                    <a:pt x="1601" y="1764"/>
                    <a:pt x="1601" y="1764"/>
                    <a:pt x="1601" y="1764"/>
                  </a:cubicBezTo>
                  <a:cubicBezTo>
                    <a:pt x="1601" y="1593"/>
                    <a:pt x="1474" y="1488"/>
                    <a:pt x="1188" y="14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9"/>
            <p:cNvSpPr>
              <a:spLocks/>
            </p:cNvSpPr>
            <p:nvPr/>
          </p:nvSpPr>
          <p:spPr bwMode="auto">
            <a:xfrm>
              <a:off x="5903913" y="17463"/>
              <a:ext cx="1003300" cy="1212850"/>
            </a:xfrm>
            <a:custGeom>
              <a:avLst/>
              <a:gdLst>
                <a:gd name="T0" fmla="*/ 232 w 632"/>
                <a:gd name="T1" fmla="*/ 155 h 764"/>
                <a:gd name="T2" fmla="*/ 0 w 632"/>
                <a:gd name="T3" fmla="*/ 155 h 764"/>
                <a:gd name="T4" fmla="*/ 0 w 632"/>
                <a:gd name="T5" fmla="*/ 0 h 764"/>
                <a:gd name="T6" fmla="*/ 632 w 632"/>
                <a:gd name="T7" fmla="*/ 0 h 764"/>
                <a:gd name="T8" fmla="*/ 632 w 632"/>
                <a:gd name="T9" fmla="*/ 155 h 764"/>
                <a:gd name="T10" fmla="*/ 400 w 632"/>
                <a:gd name="T11" fmla="*/ 155 h 764"/>
                <a:gd name="T12" fmla="*/ 400 w 632"/>
                <a:gd name="T13" fmla="*/ 764 h 764"/>
                <a:gd name="T14" fmla="*/ 232 w 632"/>
                <a:gd name="T15" fmla="*/ 764 h 764"/>
                <a:gd name="T16" fmla="*/ 232 w 632"/>
                <a:gd name="T17" fmla="*/ 15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764">
                  <a:moveTo>
                    <a:pt x="232" y="155"/>
                  </a:moveTo>
                  <a:lnTo>
                    <a:pt x="0" y="155"/>
                  </a:lnTo>
                  <a:lnTo>
                    <a:pt x="0" y="0"/>
                  </a:lnTo>
                  <a:lnTo>
                    <a:pt x="632" y="0"/>
                  </a:lnTo>
                  <a:lnTo>
                    <a:pt x="632" y="155"/>
                  </a:lnTo>
                  <a:lnTo>
                    <a:pt x="400" y="155"/>
                  </a:lnTo>
                  <a:lnTo>
                    <a:pt x="400" y="764"/>
                  </a:lnTo>
                  <a:lnTo>
                    <a:pt x="232" y="764"/>
                  </a:lnTo>
                  <a:lnTo>
                    <a:pt x="232"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Rectangle 10"/>
            <p:cNvSpPr>
              <a:spLocks noChangeArrowheads="1"/>
            </p:cNvSpPr>
            <p:nvPr/>
          </p:nvSpPr>
          <p:spPr bwMode="auto">
            <a:xfrm>
              <a:off x="5373688" y="966788"/>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Rectangle 11"/>
            <p:cNvSpPr>
              <a:spLocks noChangeArrowheads="1"/>
            </p:cNvSpPr>
            <p:nvPr/>
          </p:nvSpPr>
          <p:spPr bwMode="auto">
            <a:xfrm>
              <a:off x="5373688" y="20638"/>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Rectangle 12"/>
            <p:cNvSpPr>
              <a:spLocks noChangeArrowheads="1"/>
            </p:cNvSpPr>
            <p:nvPr/>
          </p:nvSpPr>
          <p:spPr bwMode="auto">
            <a:xfrm>
              <a:off x="5373688" y="493713"/>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13"/>
            <p:cNvSpPr>
              <a:spLocks/>
            </p:cNvSpPr>
            <p:nvPr/>
          </p:nvSpPr>
          <p:spPr bwMode="auto">
            <a:xfrm>
              <a:off x="6350" y="1814513"/>
              <a:ext cx="290513" cy="341313"/>
            </a:xfrm>
            <a:custGeom>
              <a:avLst/>
              <a:gdLst>
                <a:gd name="T0" fmla="*/ 0 w 183"/>
                <a:gd name="T1" fmla="*/ 0 h 215"/>
                <a:gd name="T2" fmla="*/ 24 w 183"/>
                <a:gd name="T3" fmla="*/ 0 h 215"/>
                <a:gd name="T4" fmla="*/ 24 w 183"/>
                <a:gd name="T5" fmla="*/ 128 h 215"/>
                <a:gd name="T6" fmla="*/ 148 w 183"/>
                <a:gd name="T7" fmla="*/ 0 h 215"/>
                <a:gd name="T8" fmla="*/ 179 w 183"/>
                <a:gd name="T9" fmla="*/ 0 h 215"/>
                <a:gd name="T10" fmla="*/ 87 w 183"/>
                <a:gd name="T11" fmla="*/ 94 h 215"/>
                <a:gd name="T12" fmla="*/ 183 w 183"/>
                <a:gd name="T13" fmla="*/ 215 h 215"/>
                <a:gd name="T14" fmla="*/ 153 w 183"/>
                <a:gd name="T15" fmla="*/ 215 h 215"/>
                <a:gd name="T16" fmla="*/ 70 w 183"/>
                <a:gd name="T17" fmla="*/ 111 h 215"/>
                <a:gd name="T18" fmla="*/ 24 w 183"/>
                <a:gd name="T19" fmla="*/ 157 h 215"/>
                <a:gd name="T20" fmla="*/ 24 w 183"/>
                <a:gd name="T21" fmla="*/ 215 h 215"/>
                <a:gd name="T22" fmla="*/ 0 w 183"/>
                <a:gd name="T23" fmla="*/ 215 h 215"/>
                <a:gd name="T24" fmla="*/ 0 w 183"/>
                <a:gd name="T2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 h="215">
                  <a:moveTo>
                    <a:pt x="0" y="0"/>
                  </a:moveTo>
                  <a:lnTo>
                    <a:pt x="24" y="0"/>
                  </a:lnTo>
                  <a:lnTo>
                    <a:pt x="24" y="128"/>
                  </a:lnTo>
                  <a:lnTo>
                    <a:pt x="148" y="0"/>
                  </a:lnTo>
                  <a:lnTo>
                    <a:pt x="179" y="0"/>
                  </a:lnTo>
                  <a:lnTo>
                    <a:pt x="87" y="94"/>
                  </a:lnTo>
                  <a:lnTo>
                    <a:pt x="183" y="215"/>
                  </a:lnTo>
                  <a:lnTo>
                    <a:pt x="153" y="215"/>
                  </a:lnTo>
                  <a:lnTo>
                    <a:pt x="70" y="111"/>
                  </a:lnTo>
                  <a:lnTo>
                    <a:pt x="24" y="157"/>
                  </a:lnTo>
                  <a:lnTo>
                    <a:pt x="24" y="215"/>
                  </a:lnTo>
                  <a:lnTo>
                    <a:pt x="0" y="21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14"/>
            <p:cNvSpPr>
              <a:spLocks noEditPoints="1"/>
            </p:cNvSpPr>
            <p:nvPr/>
          </p:nvSpPr>
          <p:spPr bwMode="auto">
            <a:xfrm>
              <a:off x="320675" y="1898650"/>
              <a:ext cx="261938" cy="261938"/>
            </a:xfrm>
            <a:custGeom>
              <a:avLst/>
              <a:gdLst>
                <a:gd name="T0" fmla="*/ 0 w 549"/>
                <a:gd name="T1" fmla="*/ 277 h 550"/>
                <a:gd name="T2" fmla="*/ 0 w 549"/>
                <a:gd name="T3" fmla="*/ 275 h 550"/>
                <a:gd name="T4" fmla="*/ 275 w 549"/>
                <a:gd name="T5" fmla="*/ 0 h 550"/>
                <a:gd name="T6" fmla="*/ 549 w 549"/>
                <a:gd name="T7" fmla="*/ 273 h 550"/>
                <a:gd name="T8" fmla="*/ 549 w 549"/>
                <a:gd name="T9" fmla="*/ 275 h 550"/>
                <a:gd name="T10" fmla="*/ 273 w 549"/>
                <a:gd name="T11" fmla="*/ 550 h 550"/>
                <a:gd name="T12" fmla="*/ 0 w 549"/>
                <a:gd name="T13" fmla="*/ 277 h 550"/>
                <a:gd name="T14" fmla="*/ 468 w 549"/>
                <a:gd name="T15" fmla="*/ 277 h 550"/>
                <a:gd name="T16" fmla="*/ 468 w 549"/>
                <a:gd name="T17" fmla="*/ 275 h 550"/>
                <a:gd name="T18" fmla="*/ 273 w 549"/>
                <a:gd name="T19" fmla="*/ 70 h 550"/>
                <a:gd name="T20" fmla="*/ 80 w 549"/>
                <a:gd name="T21" fmla="*/ 273 h 550"/>
                <a:gd name="T22" fmla="*/ 80 w 549"/>
                <a:gd name="T23" fmla="*/ 275 h 550"/>
                <a:gd name="T24" fmla="*/ 275 w 549"/>
                <a:gd name="T25" fmla="*/ 480 h 550"/>
                <a:gd name="T26" fmla="*/ 468 w 549"/>
                <a:gd name="T27" fmla="*/ 27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9" h="550">
                  <a:moveTo>
                    <a:pt x="0" y="277"/>
                  </a:moveTo>
                  <a:cubicBezTo>
                    <a:pt x="0" y="275"/>
                    <a:pt x="0" y="275"/>
                    <a:pt x="0" y="275"/>
                  </a:cubicBezTo>
                  <a:cubicBezTo>
                    <a:pt x="0" y="127"/>
                    <a:pt x="116" y="0"/>
                    <a:pt x="275" y="0"/>
                  </a:cubicBezTo>
                  <a:cubicBezTo>
                    <a:pt x="433" y="0"/>
                    <a:pt x="549" y="125"/>
                    <a:pt x="549" y="273"/>
                  </a:cubicBezTo>
                  <a:cubicBezTo>
                    <a:pt x="549" y="275"/>
                    <a:pt x="549" y="275"/>
                    <a:pt x="549" y="275"/>
                  </a:cubicBezTo>
                  <a:cubicBezTo>
                    <a:pt x="549" y="424"/>
                    <a:pt x="432" y="550"/>
                    <a:pt x="273" y="550"/>
                  </a:cubicBezTo>
                  <a:cubicBezTo>
                    <a:pt x="115" y="550"/>
                    <a:pt x="0" y="426"/>
                    <a:pt x="0" y="277"/>
                  </a:cubicBezTo>
                  <a:close/>
                  <a:moveTo>
                    <a:pt x="468" y="277"/>
                  </a:moveTo>
                  <a:cubicBezTo>
                    <a:pt x="468" y="275"/>
                    <a:pt x="468" y="275"/>
                    <a:pt x="468" y="275"/>
                  </a:cubicBezTo>
                  <a:cubicBezTo>
                    <a:pt x="468" y="162"/>
                    <a:pt x="384" y="70"/>
                    <a:pt x="273" y="70"/>
                  </a:cubicBezTo>
                  <a:cubicBezTo>
                    <a:pt x="159" y="70"/>
                    <a:pt x="80" y="162"/>
                    <a:pt x="80" y="273"/>
                  </a:cubicBezTo>
                  <a:cubicBezTo>
                    <a:pt x="80" y="275"/>
                    <a:pt x="80" y="275"/>
                    <a:pt x="80" y="275"/>
                  </a:cubicBezTo>
                  <a:cubicBezTo>
                    <a:pt x="80" y="388"/>
                    <a:pt x="164" y="480"/>
                    <a:pt x="275" y="480"/>
                  </a:cubicBezTo>
                  <a:cubicBezTo>
                    <a:pt x="389" y="480"/>
                    <a:pt x="468" y="388"/>
                    <a:pt x="468"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15"/>
            <p:cNvSpPr>
              <a:spLocks/>
            </p:cNvSpPr>
            <p:nvPr/>
          </p:nvSpPr>
          <p:spPr bwMode="auto">
            <a:xfrm>
              <a:off x="649288" y="1898650"/>
              <a:ext cx="382588" cy="257175"/>
            </a:xfrm>
            <a:custGeom>
              <a:avLst/>
              <a:gdLst>
                <a:gd name="T0" fmla="*/ 0 w 799"/>
                <a:gd name="T1" fmla="*/ 12 h 538"/>
                <a:gd name="T2" fmla="*/ 79 w 799"/>
                <a:gd name="T3" fmla="*/ 12 h 538"/>
                <a:gd name="T4" fmla="*/ 79 w 799"/>
                <a:gd name="T5" fmla="*/ 100 h 538"/>
                <a:gd name="T6" fmla="*/ 249 w 799"/>
                <a:gd name="T7" fmla="*/ 0 h 538"/>
                <a:gd name="T8" fmla="*/ 418 w 799"/>
                <a:gd name="T9" fmla="*/ 105 h 538"/>
                <a:gd name="T10" fmla="*/ 603 w 799"/>
                <a:gd name="T11" fmla="*/ 0 h 538"/>
                <a:gd name="T12" fmla="*/ 799 w 799"/>
                <a:gd name="T13" fmla="*/ 212 h 538"/>
                <a:gd name="T14" fmla="*/ 799 w 799"/>
                <a:gd name="T15" fmla="*/ 538 h 538"/>
                <a:gd name="T16" fmla="*/ 720 w 799"/>
                <a:gd name="T17" fmla="*/ 538 h 538"/>
                <a:gd name="T18" fmla="*/ 720 w 799"/>
                <a:gd name="T19" fmla="*/ 230 h 538"/>
                <a:gd name="T20" fmla="*/ 584 w 799"/>
                <a:gd name="T21" fmla="*/ 72 h 538"/>
                <a:gd name="T22" fmla="*/ 439 w 799"/>
                <a:gd name="T23" fmla="*/ 235 h 538"/>
                <a:gd name="T24" fmla="*/ 439 w 799"/>
                <a:gd name="T25" fmla="*/ 538 h 538"/>
                <a:gd name="T26" fmla="*/ 361 w 799"/>
                <a:gd name="T27" fmla="*/ 538 h 538"/>
                <a:gd name="T28" fmla="*/ 361 w 799"/>
                <a:gd name="T29" fmla="*/ 228 h 538"/>
                <a:gd name="T30" fmla="*/ 225 w 799"/>
                <a:gd name="T31" fmla="*/ 72 h 538"/>
                <a:gd name="T32" fmla="*/ 79 w 799"/>
                <a:gd name="T33" fmla="*/ 238 h 538"/>
                <a:gd name="T34" fmla="*/ 79 w 799"/>
                <a:gd name="T35" fmla="*/ 538 h 538"/>
                <a:gd name="T36" fmla="*/ 0 w 799"/>
                <a:gd name="T37" fmla="*/ 538 h 538"/>
                <a:gd name="T38" fmla="*/ 0 w 799"/>
                <a:gd name="T39"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9" h="538">
                  <a:moveTo>
                    <a:pt x="0" y="12"/>
                  </a:moveTo>
                  <a:cubicBezTo>
                    <a:pt x="79" y="12"/>
                    <a:pt x="79" y="12"/>
                    <a:pt x="79" y="12"/>
                  </a:cubicBezTo>
                  <a:cubicBezTo>
                    <a:pt x="79" y="100"/>
                    <a:pt x="79" y="100"/>
                    <a:pt x="79" y="100"/>
                  </a:cubicBezTo>
                  <a:cubicBezTo>
                    <a:pt x="113" y="48"/>
                    <a:pt x="160" y="0"/>
                    <a:pt x="249" y="0"/>
                  </a:cubicBezTo>
                  <a:cubicBezTo>
                    <a:pt x="334" y="0"/>
                    <a:pt x="389" y="46"/>
                    <a:pt x="418" y="105"/>
                  </a:cubicBezTo>
                  <a:cubicBezTo>
                    <a:pt x="456" y="47"/>
                    <a:pt x="512" y="0"/>
                    <a:pt x="603" y="0"/>
                  </a:cubicBezTo>
                  <a:cubicBezTo>
                    <a:pt x="725" y="0"/>
                    <a:pt x="799" y="82"/>
                    <a:pt x="799" y="212"/>
                  </a:cubicBezTo>
                  <a:cubicBezTo>
                    <a:pt x="799" y="538"/>
                    <a:pt x="799" y="538"/>
                    <a:pt x="799" y="538"/>
                  </a:cubicBezTo>
                  <a:cubicBezTo>
                    <a:pt x="720" y="538"/>
                    <a:pt x="720" y="538"/>
                    <a:pt x="720" y="538"/>
                  </a:cubicBezTo>
                  <a:cubicBezTo>
                    <a:pt x="720" y="230"/>
                    <a:pt x="720" y="230"/>
                    <a:pt x="720" y="230"/>
                  </a:cubicBezTo>
                  <a:cubicBezTo>
                    <a:pt x="720" y="129"/>
                    <a:pt x="670" y="72"/>
                    <a:pt x="584" y="72"/>
                  </a:cubicBezTo>
                  <a:cubicBezTo>
                    <a:pt x="505"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9" y="141"/>
                    <a:pt x="79" y="238"/>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16"/>
            <p:cNvSpPr>
              <a:spLocks/>
            </p:cNvSpPr>
            <p:nvPr/>
          </p:nvSpPr>
          <p:spPr bwMode="auto">
            <a:xfrm>
              <a:off x="1112838" y="1898650"/>
              <a:ext cx="382588" cy="257175"/>
            </a:xfrm>
            <a:custGeom>
              <a:avLst/>
              <a:gdLst>
                <a:gd name="T0" fmla="*/ 0 w 799"/>
                <a:gd name="T1" fmla="*/ 12 h 538"/>
                <a:gd name="T2" fmla="*/ 78 w 799"/>
                <a:gd name="T3" fmla="*/ 12 h 538"/>
                <a:gd name="T4" fmla="*/ 78 w 799"/>
                <a:gd name="T5" fmla="*/ 100 h 538"/>
                <a:gd name="T6" fmla="*/ 249 w 799"/>
                <a:gd name="T7" fmla="*/ 0 h 538"/>
                <a:gd name="T8" fmla="*/ 418 w 799"/>
                <a:gd name="T9" fmla="*/ 105 h 538"/>
                <a:gd name="T10" fmla="*/ 603 w 799"/>
                <a:gd name="T11" fmla="*/ 0 h 538"/>
                <a:gd name="T12" fmla="*/ 799 w 799"/>
                <a:gd name="T13" fmla="*/ 212 h 538"/>
                <a:gd name="T14" fmla="*/ 799 w 799"/>
                <a:gd name="T15" fmla="*/ 538 h 538"/>
                <a:gd name="T16" fmla="*/ 720 w 799"/>
                <a:gd name="T17" fmla="*/ 538 h 538"/>
                <a:gd name="T18" fmla="*/ 720 w 799"/>
                <a:gd name="T19" fmla="*/ 230 h 538"/>
                <a:gd name="T20" fmla="*/ 584 w 799"/>
                <a:gd name="T21" fmla="*/ 72 h 538"/>
                <a:gd name="T22" fmla="*/ 439 w 799"/>
                <a:gd name="T23" fmla="*/ 235 h 538"/>
                <a:gd name="T24" fmla="*/ 439 w 799"/>
                <a:gd name="T25" fmla="*/ 538 h 538"/>
                <a:gd name="T26" fmla="*/ 361 w 799"/>
                <a:gd name="T27" fmla="*/ 538 h 538"/>
                <a:gd name="T28" fmla="*/ 361 w 799"/>
                <a:gd name="T29" fmla="*/ 228 h 538"/>
                <a:gd name="T30" fmla="*/ 225 w 799"/>
                <a:gd name="T31" fmla="*/ 72 h 538"/>
                <a:gd name="T32" fmla="*/ 78 w 799"/>
                <a:gd name="T33" fmla="*/ 238 h 538"/>
                <a:gd name="T34" fmla="*/ 78 w 799"/>
                <a:gd name="T35" fmla="*/ 538 h 538"/>
                <a:gd name="T36" fmla="*/ 0 w 799"/>
                <a:gd name="T37" fmla="*/ 538 h 538"/>
                <a:gd name="T38" fmla="*/ 0 w 799"/>
                <a:gd name="T39"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9" h="538">
                  <a:moveTo>
                    <a:pt x="0" y="12"/>
                  </a:moveTo>
                  <a:cubicBezTo>
                    <a:pt x="78" y="12"/>
                    <a:pt x="78" y="12"/>
                    <a:pt x="78" y="12"/>
                  </a:cubicBezTo>
                  <a:cubicBezTo>
                    <a:pt x="78" y="100"/>
                    <a:pt x="78" y="100"/>
                    <a:pt x="78" y="100"/>
                  </a:cubicBezTo>
                  <a:cubicBezTo>
                    <a:pt x="113" y="48"/>
                    <a:pt x="160" y="0"/>
                    <a:pt x="249" y="0"/>
                  </a:cubicBezTo>
                  <a:cubicBezTo>
                    <a:pt x="334" y="0"/>
                    <a:pt x="389" y="46"/>
                    <a:pt x="418" y="105"/>
                  </a:cubicBezTo>
                  <a:cubicBezTo>
                    <a:pt x="455" y="47"/>
                    <a:pt x="511" y="0"/>
                    <a:pt x="603" y="0"/>
                  </a:cubicBezTo>
                  <a:cubicBezTo>
                    <a:pt x="724" y="0"/>
                    <a:pt x="799" y="82"/>
                    <a:pt x="799" y="212"/>
                  </a:cubicBezTo>
                  <a:cubicBezTo>
                    <a:pt x="799" y="538"/>
                    <a:pt x="799" y="538"/>
                    <a:pt x="799" y="538"/>
                  </a:cubicBezTo>
                  <a:cubicBezTo>
                    <a:pt x="720" y="538"/>
                    <a:pt x="720" y="538"/>
                    <a:pt x="720" y="538"/>
                  </a:cubicBezTo>
                  <a:cubicBezTo>
                    <a:pt x="720" y="230"/>
                    <a:pt x="720" y="230"/>
                    <a:pt x="720" y="230"/>
                  </a:cubicBezTo>
                  <a:cubicBezTo>
                    <a:pt x="720" y="129"/>
                    <a:pt x="669" y="72"/>
                    <a:pt x="584" y="72"/>
                  </a:cubicBezTo>
                  <a:cubicBezTo>
                    <a:pt x="504"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8" y="141"/>
                    <a:pt x="78" y="238"/>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17"/>
            <p:cNvSpPr>
              <a:spLocks/>
            </p:cNvSpPr>
            <p:nvPr/>
          </p:nvSpPr>
          <p:spPr bwMode="auto">
            <a:xfrm>
              <a:off x="1571625" y="1903413"/>
              <a:ext cx="220663" cy="257175"/>
            </a:xfrm>
            <a:custGeom>
              <a:avLst/>
              <a:gdLst>
                <a:gd name="T0" fmla="*/ 0 w 460"/>
                <a:gd name="T1" fmla="*/ 327 h 537"/>
                <a:gd name="T2" fmla="*/ 0 w 460"/>
                <a:gd name="T3" fmla="*/ 0 h 537"/>
                <a:gd name="T4" fmla="*/ 79 w 460"/>
                <a:gd name="T5" fmla="*/ 0 h 537"/>
                <a:gd name="T6" fmla="*/ 79 w 460"/>
                <a:gd name="T7" fmla="*/ 307 h 537"/>
                <a:gd name="T8" fmla="*/ 225 w 460"/>
                <a:gd name="T9" fmla="*/ 466 h 537"/>
                <a:gd name="T10" fmla="*/ 382 w 460"/>
                <a:gd name="T11" fmla="*/ 301 h 537"/>
                <a:gd name="T12" fmla="*/ 382 w 460"/>
                <a:gd name="T13" fmla="*/ 0 h 537"/>
                <a:gd name="T14" fmla="*/ 460 w 460"/>
                <a:gd name="T15" fmla="*/ 0 h 537"/>
                <a:gd name="T16" fmla="*/ 460 w 460"/>
                <a:gd name="T17" fmla="*/ 526 h 537"/>
                <a:gd name="T18" fmla="*/ 382 w 460"/>
                <a:gd name="T19" fmla="*/ 526 h 537"/>
                <a:gd name="T20" fmla="*/ 382 w 460"/>
                <a:gd name="T21" fmla="*/ 434 h 537"/>
                <a:gd name="T22" fmla="*/ 202 w 460"/>
                <a:gd name="T23" fmla="*/ 537 h 537"/>
                <a:gd name="T24" fmla="*/ 0 w 460"/>
                <a:gd name="T25"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37">
                  <a:moveTo>
                    <a:pt x="0" y="327"/>
                  </a:moveTo>
                  <a:cubicBezTo>
                    <a:pt x="0" y="0"/>
                    <a:pt x="0" y="0"/>
                    <a:pt x="0" y="0"/>
                  </a:cubicBezTo>
                  <a:cubicBezTo>
                    <a:pt x="79" y="0"/>
                    <a:pt x="79" y="0"/>
                    <a:pt x="79" y="0"/>
                  </a:cubicBezTo>
                  <a:cubicBezTo>
                    <a:pt x="79" y="307"/>
                    <a:pt x="79" y="307"/>
                    <a:pt x="79" y="307"/>
                  </a:cubicBezTo>
                  <a:cubicBezTo>
                    <a:pt x="79" y="405"/>
                    <a:pt x="132" y="466"/>
                    <a:pt x="225" y="466"/>
                  </a:cubicBezTo>
                  <a:cubicBezTo>
                    <a:pt x="314" y="466"/>
                    <a:pt x="382" y="400"/>
                    <a:pt x="382" y="301"/>
                  </a:cubicBezTo>
                  <a:cubicBezTo>
                    <a:pt x="382" y="0"/>
                    <a:pt x="382" y="0"/>
                    <a:pt x="382" y="0"/>
                  </a:cubicBezTo>
                  <a:cubicBezTo>
                    <a:pt x="460" y="0"/>
                    <a:pt x="460" y="0"/>
                    <a:pt x="460" y="0"/>
                  </a:cubicBezTo>
                  <a:cubicBezTo>
                    <a:pt x="460" y="526"/>
                    <a:pt x="460" y="526"/>
                    <a:pt x="460" y="526"/>
                  </a:cubicBezTo>
                  <a:cubicBezTo>
                    <a:pt x="382" y="526"/>
                    <a:pt x="382" y="526"/>
                    <a:pt x="382" y="526"/>
                  </a:cubicBezTo>
                  <a:cubicBezTo>
                    <a:pt x="382" y="434"/>
                    <a:pt x="382" y="434"/>
                    <a:pt x="382" y="434"/>
                  </a:cubicBezTo>
                  <a:cubicBezTo>
                    <a:pt x="347" y="492"/>
                    <a:pt x="293" y="537"/>
                    <a:pt x="202" y="537"/>
                  </a:cubicBezTo>
                  <a:cubicBezTo>
                    <a:pt x="75" y="537"/>
                    <a:pt x="0" y="452"/>
                    <a:pt x="0" y="3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18"/>
            <p:cNvSpPr>
              <a:spLocks/>
            </p:cNvSpPr>
            <p:nvPr/>
          </p:nvSpPr>
          <p:spPr bwMode="auto">
            <a:xfrm>
              <a:off x="1876425" y="1898650"/>
              <a:ext cx="219075" cy="257175"/>
            </a:xfrm>
            <a:custGeom>
              <a:avLst/>
              <a:gdLst>
                <a:gd name="T0" fmla="*/ 0 w 460"/>
                <a:gd name="T1" fmla="*/ 12 h 538"/>
                <a:gd name="T2" fmla="*/ 79 w 460"/>
                <a:gd name="T3" fmla="*/ 12 h 538"/>
                <a:gd name="T4" fmla="*/ 79 w 460"/>
                <a:gd name="T5" fmla="*/ 103 h 538"/>
                <a:gd name="T6" fmla="*/ 259 w 460"/>
                <a:gd name="T7" fmla="*/ 0 h 538"/>
                <a:gd name="T8" fmla="*/ 460 w 460"/>
                <a:gd name="T9" fmla="*/ 211 h 538"/>
                <a:gd name="T10" fmla="*/ 460 w 460"/>
                <a:gd name="T11" fmla="*/ 538 h 538"/>
                <a:gd name="T12" fmla="*/ 382 w 460"/>
                <a:gd name="T13" fmla="*/ 538 h 538"/>
                <a:gd name="T14" fmla="*/ 382 w 460"/>
                <a:gd name="T15" fmla="*/ 230 h 538"/>
                <a:gd name="T16" fmla="*/ 236 w 460"/>
                <a:gd name="T17" fmla="*/ 72 h 538"/>
                <a:gd name="T18" fmla="*/ 79 w 460"/>
                <a:gd name="T19" fmla="*/ 237 h 538"/>
                <a:gd name="T20" fmla="*/ 79 w 460"/>
                <a:gd name="T21" fmla="*/ 538 h 538"/>
                <a:gd name="T22" fmla="*/ 0 w 460"/>
                <a:gd name="T23" fmla="*/ 538 h 538"/>
                <a:gd name="T24" fmla="*/ 0 w 460"/>
                <a:gd name="T25"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38">
                  <a:moveTo>
                    <a:pt x="0" y="12"/>
                  </a:moveTo>
                  <a:cubicBezTo>
                    <a:pt x="79" y="12"/>
                    <a:pt x="79" y="12"/>
                    <a:pt x="79" y="12"/>
                  </a:cubicBezTo>
                  <a:cubicBezTo>
                    <a:pt x="79" y="103"/>
                    <a:pt x="79" y="103"/>
                    <a:pt x="79"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9" y="138"/>
                    <a:pt x="79" y="237"/>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19"/>
            <p:cNvSpPr>
              <a:spLocks noEditPoints="1"/>
            </p:cNvSpPr>
            <p:nvPr/>
          </p:nvSpPr>
          <p:spPr bwMode="auto">
            <a:xfrm>
              <a:off x="2160588" y="1898650"/>
              <a:ext cx="238125" cy="261938"/>
            </a:xfrm>
            <a:custGeom>
              <a:avLst/>
              <a:gdLst>
                <a:gd name="T0" fmla="*/ 0 w 498"/>
                <a:gd name="T1" fmla="*/ 276 h 550"/>
                <a:gd name="T2" fmla="*/ 0 w 498"/>
                <a:gd name="T3" fmla="*/ 274 h 550"/>
                <a:gd name="T4" fmla="*/ 253 w 498"/>
                <a:gd name="T5" fmla="*/ 0 h 550"/>
                <a:gd name="T6" fmla="*/ 498 w 498"/>
                <a:gd name="T7" fmla="*/ 278 h 550"/>
                <a:gd name="T8" fmla="*/ 497 w 498"/>
                <a:gd name="T9" fmla="*/ 304 h 550"/>
                <a:gd name="T10" fmla="*/ 79 w 498"/>
                <a:gd name="T11" fmla="*/ 304 h 550"/>
                <a:gd name="T12" fmla="*/ 265 w 498"/>
                <a:gd name="T13" fmla="*/ 482 h 550"/>
                <a:gd name="T14" fmla="*/ 431 w 498"/>
                <a:gd name="T15" fmla="*/ 408 h 550"/>
                <a:gd name="T16" fmla="*/ 480 w 498"/>
                <a:gd name="T17" fmla="*/ 452 h 550"/>
                <a:gd name="T18" fmla="*/ 263 w 498"/>
                <a:gd name="T19" fmla="*/ 550 h 550"/>
                <a:gd name="T20" fmla="*/ 0 w 498"/>
                <a:gd name="T21" fmla="*/ 276 h 550"/>
                <a:gd name="T22" fmla="*/ 419 w 498"/>
                <a:gd name="T23" fmla="*/ 246 h 550"/>
                <a:gd name="T24" fmla="*/ 250 w 498"/>
                <a:gd name="T25" fmla="*/ 67 h 550"/>
                <a:gd name="T26" fmla="*/ 79 w 498"/>
                <a:gd name="T27" fmla="*/ 246 h 550"/>
                <a:gd name="T28" fmla="*/ 419 w 498"/>
                <a:gd name="T29"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8" h="550">
                  <a:moveTo>
                    <a:pt x="0" y="276"/>
                  </a:moveTo>
                  <a:cubicBezTo>
                    <a:pt x="0" y="274"/>
                    <a:pt x="0" y="274"/>
                    <a:pt x="0" y="274"/>
                  </a:cubicBezTo>
                  <a:cubicBezTo>
                    <a:pt x="0" y="123"/>
                    <a:pt x="107" y="0"/>
                    <a:pt x="253"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20"/>
            <p:cNvSpPr>
              <a:spLocks/>
            </p:cNvSpPr>
            <p:nvPr/>
          </p:nvSpPr>
          <p:spPr bwMode="auto">
            <a:xfrm>
              <a:off x="2463800" y="1897063"/>
              <a:ext cx="141288" cy="258763"/>
            </a:xfrm>
            <a:custGeom>
              <a:avLst/>
              <a:gdLst>
                <a:gd name="T0" fmla="*/ 0 w 294"/>
                <a:gd name="T1" fmla="*/ 14 h 540"/>
                <a:gd name="T2" fmla="*/ 79 w 294"/>
                <a:gd name="T3" fmla="*/ 14 h 540"/>
                <a:gd name="T4" fmla="*/ 79 w 294"/>
                <a:gd name="T5" fmla="*/ 151 h 540"/>
                <a:gd name="T6" fmla="*/ 294 w 294"/>
                <a:gd name="T7" fmla="*/ 4 h 540"/>
                <a:gd name="T8" fmla="*/ 294 w 294"/>
                <a:gd name="T9" fmla="*/ 89 h 540"/>
                <a:gd name="T10" fmla="*/ 288 w 294"/>
                <a:gd name="T11" fmla="*/ 89 h 540"/>
                <a:gd name="T12" fmla="*/ 79 w 294"/>
                <a:gd name="T13" fmla="*/ 330 h 540"/>
                <a:gd name="T14" fmla="*/ 79 w 294"/>
                <a:gd name="T15" fmla="*/ 540 h 540"/>
                <a:gd name="T16" fmla="*/ 0 w 294"/>
                <a:gd name="T17" fmla="*/ 540 h 540"/>
                <a:gd name="T18" fmla="*/ 0 w 294"/>
                <a:gd name="T19" fmla="*/ 1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540">
                  <a:moveTo>
                    <a:pt x="0" y="14"/>
                  </a:moveTo>
                  <a:cubicBezTo>
                    <a:pt x="79" y="14"/>
                    <a:pt x="79" y="14"/>
                    <a:pt x="79" y="14"/>
                  </a:cubicBezTo>
                  <a:cubicBezTo>
                    <a:pt x="79" y="151"/>
                    <a:pt x="79" y="151"/>
                    <a:pt x="79" y="151"/>
                  </a:cubicBezTo>
                  <a:cubicBezTo>
                    <a:pt x="118" y="63"/>
                    <a:pt x="194" y="0"/>
                    <a:pt x="294" y="4"/>
                  </a:cubicBezTo>
                  <a:cubicBezTo>
                    <a:pt x="294" y="89"/>
                    <a:pt x="294" y="89"/>
                    <a:pt x="294" y="89"/>
                  </a:cubicBezTo>
                  <a:cubicBezTo>
                    <a:pt x="288" y="89"/>
                    <a:pt x="288" y="89"/>
                    <a:pt x="288" y="89"/>
                  </a:cubicBezTo>
                  <a:cubicBezTo>
                    <a:pt x="173" y="89"/>
                    <a:pt x="79" y="171"/>
                    <a:pt x="79" y="330"/>
                  </a:cubicBezTo>
                  <a:cubicBezTo>
                    <a:pt x="79" y="540"/>
                    <a:pt x="79" y="540"/>
                    <a:pt x="79" y="540"/>
                  </a:cubicBezTo>
                  <a:cubicBezTo>
                    <a:pt x="0" y="540"/>
                    <a:pt x="0" y="540"/>
                    <a:pt x="0" y="540"/>
                  </a:cubicBez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21"/>
            <p:cNvSpPr>
              <a:spLocks/>
            </p:cNvSpPr>
            <p:nvPr/>
          </p:nvSpPr>
          <p:spPr bwMode="auto">
            <a:xfrm>
              <a:off x="2660650" y="1898650"/>
              <a:ext cx="220663" cy="257175"/>
            </a:xfrm>
            <a:custGeom>
              <a:avLst/>
              <a:gdLst>
                <a:gd name="T0" fmla="*/ 0 w 460"/>
                <a:gd name="T1" fmla="*/ 12 h 538"/>
                <a:gd name="T2" fmla="*/ 78 w 460"/>
                <a:gd name="T3" fmla="*/ 12 h 538"/>
                <a:gd name="T4" fmla="*/ 78 w 460"/>
                <a:gd name="T5" fmla="*/ 103 h 538"/>
                <a:gd name="T6" fmla="*/ 259 w 460"/>
                <a:gd name="T7" fmla="*/ 0 h 538"/>
                <a:gd name="T8" fmla="*/ 460 w 460"/>
                <a:gd name="T9" fmla="*/ 211 h 538"/>
                <a:gd name="T10" fmla="*/ 460 w 460"/>
                <a:gd name="T11" fmla="*/ 538 h 538"/>
                <a:gd name="T12" fmla="*/ 382 w 460"/>
                <a:gd name="T13" fmla="*/ 538 h 538"/>
                <a:gd name="T14" fmla="*/ 382 w 460"/>
                <a:gd name="T15" fmla="*/ 230 h 538"/>
                <a:gd name="T16" fmla="*/ 236 w 460"/>
                <a:gd name="T17" fmla="*/ 72 h 538"/>
                <a:gd name="T18" fmla="*/ 78 w 460"/>
                <a:gd name="T19" fmla="*/ 237 h 538"/>
                <a:gd name="T20" fmla="*/ 78 w 460"/>
                <a:gd name="T21" fmla="*/ 538 h 538"/>
                <a:gd name="T22" fmla="*/ 0 w 460"/>
                <a:gd name="T23" fmla="*/ 538 h 538"/>
                <a:gd name="T24" fmla="*/ 0 w 460"/>
                <a:gd name="T25"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38">
                  <a:moveTo>
                    <a:pt x="0" y="12"/>
                  </a:moveTo>
                  <a:cubicBezTo>
                    <a:pt x="78" y="12"/>
                    <a:pt x="78" y="12"/>
                    <a:pt x="78" y="12"/>
                  </a:cubicBezTo>
                  <a:cubicBezTo>
                    <a:pt x="78" y="103"/>
                    <a:pt x="78" y="103"/>
                    <a:pt x="78"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8" y="138"/>
                    <a:pt x="78" y="237"/>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22"/>
            <p:cNvSpPr>
              <a:spLocks noEditPoints="1"/>
            </p:cNvSpPr>
            <p:nvPr/>
          </p:nvSpPr>
          <p:spPr bwMode="auto">
            <a:xfrm>
              <a:off x="2946400" y="1898650"/>
              <a:ext cx="238125" cy="261938"/>
            </a:xfrm>
            <a:custGeom>
              <a:avLst/>
              <a:gdLst>
                <a:gd name="T0" fmla="*/ 0 w 498"/>
                <a:gd name="T1" fmla="*/ 276 h 550"/>
                <a:gd name="T2" fmla="*/ 0 w 498"/>
                <a:gd name="T3" fmla="*/ 274 h 550"/>
                <a:gd name="T4" fmla="*/ 252 w 498"/>
                <a:gd name="T5" fmla="*/ 0 h 550"/>
                <a:gd name="T6" fmla="*/ 498 w 498"/>
                <a:gd name="T7" fmla="*/ 278 h 550"/>
                <a:gd name="T8" fmla="*/ 497 w 498"/>
                <a:gd name="T9" fmla="*/ 304 h 550"/>
                <a:gd name="T10" fmla="*/ 79 w 498"/>
                <a:gd name="T11" fmla="*/ 304 h 550"/>
                <a:gd name="T12" fmla="*/ 265 w 498"/>
                <a:gd name="T13" fmla="*/ 482 h 550"/>
                <a:gd name="T14" fmla="*/ 431 w 498"/>
                <a:gd name="T15" fmla="*/ 408 h 550"/>
                <a:gd name="T16" fmla="*/ 480 w 498"/>
                <a:gd name="T17" fmla="*/ 452 h 550"/>
                <a:gd name="T18" fmla="*/ 263 w 498"/>
                <a:gd name="T19" fmla="*/ 550 h 550"/>
                <a:gd name="T20" fmla="*/ 0 w 498"/>
                <a:gd name="T21" fmla="*/ 276 h 550"/>
                <a:gd name="T22" fmla="*/ 419 w 498"/>
                <a:gd name="T23" fmla="*/ 246 h 550"/>
                <a:gd name="T24" fmla="*/ 250 w 498"/>
                <a:gd name="T25" fmla="*/ 67 h 550"/>
                <a:gd name="T26" fmla="*/ 79 w 498"/>
                <a:gd name="T27" fmla="*/ 246 h 550"/>
                <a:gd name="T28" fmla="*/ 419 w 498"/>
                <a:gd name="T29"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23"/>
            <p:cNvSpPr>
              <a:spLocks/>
            </p:cNvSpPr>
            <p:nvPr/>
          </p:nvSpPr>
          <p:spPr bwMode="auto">
            <a:xfrm>
              <a:off x="3228975" y="1898650"/>
              <a:ext cx="193675" cy="261938"/>
            </a:xfrm>
            <a:custGeom>
              <a:avLst/>
              <a:gdLst>
                <a:gd name="T0" fmla="*/ 0 w 405"/>
                <a:gd name="T1" fmla="*/ 469 h 546"/>
                <a:gd name="T2" fmla="*/ 39 w 405"/>
                <a:gd name="T3" fmla="*/ 413 h 546"/>
                <a:gd name="T4" fmla="*/ 222 w 405"/>
                <a:gd name="T5" fmla="*/ 480 h 546"/>
                <a:gd name="T6" fmla="*/ 331 w 405"/>
                <a:gd name="T7" fmla="*/ 397 h 546"/>
                <a:gd name="T8" fmla="*/ 331 w 405"/>
                <a:gd name="T9" fmla="*/ 395 h 546"/>
                <a:gd name="T10" fmla="*/ 199 w 405"/>
                <a:gd name="T11" fmla="*/ 302 h 546"/>
                <a:gd name="T12" fmla="*/ 25 w 405"/>
                <a:gd name="T13" fmla="*/ 153 h 546"/>
                <a:gd name="T14" fmla="*/ 25 w 405"/>
                <a:gd name="T15" fmla="*/ 151 h 546"/>
                <a:gd name="T16" fmla="*/ 204 w 405"/>
                <a:gd name="T17" fmla="*/ 0 h 546"/>
                <a:gd name="T18" fmla="*/ 394 w 405"/>
                <a:gd name="T19" fmla="*/ 58 h 546"/>
                <a:gd name="T20" fmla="*/ 358 w 405"/>
                <a:gd name="T21" fmla="*/ 117 h 546"/>
                <a:gd name="T22" fmla="*/ 202 w 405"/>
                <a:gd name="T23" fmla="*/ 67 h 546"/>
                <a:gd name="T24" fmla="*/ 101 w 405"/>
                <a:gd name="T25" fmla="*/ 143 h 546"/>
                <a:gd name="T26" fmla="*/ 101 w 405"/>
                <a:gd name="T27" fmla="*/ 145 h 546"/>
                <a:gd name="T28" fmla="*/ 236 w 405"/>
                <a:gd name="T29" fmla="*/ 236 h 546"/>
                <a:gd name="T30" fmla="*/ 405 w 405"/>
                <a:gd name="T31" fmla="*/ 386 h 546"/>
                <a:gd name="T32" fmla="*/ 405 w 405"/>
                <a:gd name="T33" fmla="*/ 388 h 546"/>
                <a:gd name="T34" fmla="*/ 218 w 405"/>
                <a:gd name="T35" fmla="*/ 546 h 546"/>
                <a:gd name="T36" fmla="*/ 0 w 405"/>
                <a:gd name="T37" fmla="*/ 469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5" h="546">
                  <a:moveTo>
                    <a:pt x="0" y="469"/>
                  </a:moveTo>
                  <a:cubicBezTo>
                    <a:pt x="39" y="413"/>
                    <a:pt x="39" y="413"/>
                    <a:pt x="39" y="413"/>
                  </a:cubicBezTo>
                  <a:cubicBezTo>
                    <a:pt x="96" y="456"/>
                    <a:pt x="160" y="480"/>
                    <a:pt x="222" y="480"/>
                  </a:cubicBezTo>
                  <a:cubicBezTo>
                    <a:pt x="285" y="480"/>
                    <a:pt x="331" y="448"/>
                    <a:pt x="331" y="397"/>
                  </a:cubicBezTo>
                  <a:cubicBezTo>
                    <a:pt x="331" y="395"/>
                    <a:pt x="331" y="395"/>
                    <a:pt x="331" y="395"/>
                  </a:cubicBezTo>
                  <a:cubicBezTo>
                    <a:pt x="331" y="342"/>
                    <a:pt x="269" y="321"/>
                    <a:pt x="199" y="302"/>
                  </a:cubicBezTo>
                  <a:cubicBezTo>
                    <a:pt x="117" y="278"/>
                    <a:pt x="25" y="250"/>
                    <a:pt x="25" y="153"/>
                  </a:cubicBezTo>
                  <a:cubicBezTo>
                    <a:pt x="25" y="151"/>
                    <a:pt x="25" y="151"/>
                    <a:pt x="25" y="151"/>
                  </a:cubicBezTo>
                  <a:cubicBezTo>
                    <a:pt x="25" y="60"/>
                    <a:pt x="101" y="0"/>
                    <a:pt x="204" y="0"/>
                  </a:cubicBezTo>
                  <a:cubicBezTo>
                    <a:pt x="269" y="0"/>
                    <a:pt x="340" y="23"/>
                    <a:pt x="394" y="58"/>
                  </a:cubicBezTo>
                  <a:cubicBezTo>
                    <a:pt x="358" y="117"/>
                    <a:pt x="358" y="117"/>
                    <a:pt x="358" y="117"/>
                  </a:cubicBezTo>
                  <a:cubicBezTo>
                    <a:pt x="309" y="86"/>
                    <a:pt x="253" y="67"/>
                    <a:pt x="202" y="67"/>
                  </a:cubicBezTo>
                  <a:cubicBezTo>
                    <a:pt x="140" y="67"/>
                    <a:pt x="101" y="99"/>
                    <a:pt x="101" y="143"/>
                  </a:cubicBezTo>
                  <a:cubicBezTo>
                    <a:pt x="101" y="145"/>
                    <a:pt x="101" y="145"/>
                    <a:pt x="101" y="145"/>
                  </a:cubicBezTo>
                  <a:cubicBezTo>
                    <a:pt x="101" y="195"/>
                    <a:pt x="166" y="214"/>
                    <a:pt x="236" y="236"/>
                  </a:cubicBezTo>
                  <a:cubicBezTo>
                    <a:pt x="317" y="260"/>
                    <a:pt x="405" y="292"/>
                    <a:pt x="405" y="386"/>
                  </a:cubicBezTo>
                  <a:cubicBezTo>
                    <a:pt x="405" y="388"/>
                    <a:pt x="405" y="388"/>
                    <a:pt x="405" y="388"/>
                  </a:cubicBezTo>
                  <a:cubicBezTo>
                    <a:pt x="405" y="488"/>
                    <a:pt x="323" y="546"/>
                    <a:pt x="218" y="546"/>
                  </a:cubicBezTo>
                  <a:cubicBezTo>
                    <a:pt x="142" y="546"/>
                    <a:pt x="59"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24"/>
            <p:cNvSpPr>
              <a:spLocks noEditPoints="1"/>
            </p:cNvSpPr>
            <p:nvPr/>
          </p:nvSpPr>
          <p:spPr bwMode="auto">
            <a:xfrm>
              <a:off x="3638550" y="1806575"/>
              <a:ext cx="42863" cy="349250"/>
            </a:xfrm>
            <a:custGeom>
              <a:avLst/>
              <a:gdLst>
                <a:gd name="T0" fmla="*/ 0 w 27"/>
                <a:gd name="T1" fmla="*/ 0 h 220"/>
                <a:gd name="T2" fmla="*/ 27 w 27"/>
                <a:gd name="T3" fmla="*/ 0 h 220"/>
                <a:gd name="T4" fmla="*/ 27 w 27"/>
                <a:gd name="T5" fmla="*/ 26 h 220"/>
                <a:gd name="T6" fmla="*/ 0 w 27"/>
                <a:gd name="T7" fmla="*/ 26 h 220"/>
                <a:gd name="T8" fmla="*/ 0 w 27"/>
                <a:gd name="T9" fmla="*/ 0 h 220"/>
                <a:gd name="T10" fmla="*/ 2 w 27"/>
                <a:gd name="T11" fmla="*/ 61 h 220"/>
                <a:gd name="T12" fmla="*/ 25 w 27"/>
                <a:gd name="T13" fmla="*/ 61 h 220"/>
                <a:gd name="T14" fmla="*/ 25 w 27"/>
                <a:gd name="T15" fmla="*/ 220 h 220"/>
                <a:gd name="T16" fmla="*/ 2 w 27"/>
                <a:gd name="T17" fmla="*/ 220 h 220"/>
                <a:gd name="T18" fmla="*/ 2 w 27"/>
                <a:gd name="T19" fmla="*/ 6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20">
                  <a:moveTo>
                    <a:pt x="0" y="0"/>
                  </a:moveTo>
                  <a:lnTo>
                    <a:pt x="27" y="0"/>
                  </a:lnTo>
                  <a:lnTo>
                    <a:pt x="27" y="26"/>
                  </a:lnTo>
                  <a:lnTo>
                    <a:pt x="0" y="26"/>
                  </a:lnTo>
                  <a:lnTo>
                    <a:pt x="0" y="0"/>
                  </a:lnTo>
                  <a:close/>
                  <a:moveTo>
                    <a:pt x="2" y="61"/>
                  </a:moveTo>
                  <a:lnTo>
                    <a:pt x="25" y="61"/>
                  </a:lnTo>
                  <a:lnTo>
                    <a:pt x="25" y="220"/>
                  </a:lnTo>
                  <a:lnTo>
                    <a:pt x="2" y="220"/>
                  </a:lnTo>
                  <a:lnTo>
                    <a:pt x="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25"/>
            <p:cNvSpPr>
              <a:spLocks/>
            </p:cNvSpPr>
            <p:nvPr/>
          </p:nvSpPr>
          <p:spPr bwMode="auto">
            <a:xfrm>
              <a:off x="3743325" y="1827213"/>
              <a:ext cx="152400" cy="331788"/>
            </a:xfrm>
            <a:custGeom>
              <a:avLst/>
              <a:gdLst>
                <a:gd name="T0" fmla="*/ 74 w 319"/>
                <a:gd name="T1" fmla="*/ 546 h 694"/>
                <a:gd name="T2" fmla="*/ 74 w 319"/>
                <a:gd name="T3" fmla="*/ 228 h 694"/>
                <a:gd name="T4" fmla="*/ 0 w 319"/>
                <a:gd name="T5" fmla="*/ 228 h 694"/>
                <a:gd name="T6" fmla="*/ 0 w 319"/>
                <a:gd name="T7" fmla="*/ 159 h 694"/>
                <a:gd name="T8" fmla="*/ 74 w 319"/>
                <a:gd name="T9" fmla="*/ 159 h 694"/>
                <a:gd name="T10" fmla="*/ 74 w 319"/>
                <a:gd name="T11" fmla="*/ 0 h 694"/>
                <a:gd name="T12" fmla="*/ 152 w 319"/>
                <a:gd name="T13" fmla="*/ 0 h 694"/>
                <a:gd name="T14" fmla="*/ 152 w 319"/>
                <a:gd name="T15" fmla="*/ 159 h 694"/>
                <a:gd name="T16" fmla="*/ 319 w 319"/>
                <a:gd name="T17" fmla="*/ 159 h 694"/>
                <a:gd name="T18" fmla="*/ 319 w 319"/>
                <a:gd name="T19" fmla="*/ 228 h 694"/>
                <a:gd name="T20" fmla="*/ 152 w 319"/>
                <a:gd name="T21" fmla="*/ 228 h 694"/>
                <a:gd name="T22" fmla="*/ 152 w 319"/>
                <a:gd name="T23" fmla="*/ 535 h 694"/>
                <a:gd name="T24" fmla="*/ 241 w 319"/>
                <a:gd name="T25" fmla="*/ 623 h 694"/>
                <a:gd name="T26" fmla="*/ 317 w 319"/>
                <a:gd name="T27" fmla="*/ 605 h 694"/>
                <a:gd name="T28" fmla="*/ 317 w 319"/>
                <a:gd name="T29" fmla="*/ 672 h 694"/>
                <a:gd name="T30" fmla="*/ 222 w 319"/>
                <a:gd name="T31" fmla="*/ 694 h 694"/>
                <a:gd name="T32" fmla="*/ 74 w 319"/>
                <a:gd name="T33" fmla="*/ 546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9" h="694">
                  <a:moveTo>
                    <a:pt x="74" y="546"/>
                  </a:moveTo>
                  <a:cubicBezTo>
                    <a:pt x="74" y="228"/>
                    <a:pt x="74" y="228"/>
                    <a:pt x="74" y="228"/>
                  </a:cubicBezTo>
                  <a:cubicBezTo>
                    <a:pt x="0" y="228"/>
                    <a:pt x="0" y="228"/>
                    <a:pt x="0" y="228"/>
                  </a:cubicBezTo>
                  <a:cubicBezTo>
                    <a:pt x="0" y="159"/>
                    <a:pt x="0" y="159"/>
                    <a:pt x="0" y="159"/>
                  </a:cubicBezTo>
                  <a:cubicBezTo>
                    <a:pt x="74" y="159"/>
                    <a:pt x="74" y="159"/>
                    <a:pt x="74" y="159"/>
                  </a:cubicBezTo>
                  <a:cubicBezTo>
                    <a:pt x="74" y="0"/>
                    <a:pt x="74" y="0"/>
                    <a:pt x="74" y="0"/>
                  </a:cubicBezTo>
                  <a:cubicBezTo>
                    <a:pt x="152" y="0"/>
                    <a:pt x="152" y="0"/>
                    <a:pt x="152" y="0"/>
                  </a:cubicBezTo>
                  <a:cubicBezTo>
                    <a:pt x="152" y="159"/>
                    <a:pt x="152" y="159"/>
                    <a:pt x="152" y="159"/>
                  </a:cubicBezTo>
                  <a:cubicBezTo>
                    <a:pt x="319" y="159"/>
                    <a:pt x="319" y="159"/>
                    <a:pt x="319" y="159"/>
                  </a:cubicBezTo>
                  <a:cubicBezTo>
                    <a:pt x="319" y="228"/>
                    <a:pt x="319" y="228"/>
                    <a:pt x="319" y="228"/>
                  </a:cubicBezTo>
                  <a:cubicBezTo>
                    <a:pt x="152" y="228"/>
                    <a:pt x="152" y="228"/>
                    <a:pt x="152" y="228"/>
                  </a:cubicBezTo>
                  <a:cubicBezTo>
                    <a:pt x="152" y="535"/>
                    <a:pt x="152" y="535"/>
                    <a:pt x="152" y="535"/>
                  </a:cubicBezTo>
                  <a:cubicBezTo>
                    <a:pt x="152" y="600"/>
                    <a:pt x="188" y="623"/>
                    <a:pt x="241" y="623"/>
                  </a:cubicBezTo>
                  <a:cubicBezTo>
                    <a:pt x="267" y="623"/>
                    <a:pt x="290" y="618"/>
                    <a:pt x="317" y="605"/>
                  </a:cubicBezTo>
                  <a:cubicBezTo>
                    <a:pt x="317" y="672"/>
                    <a:pt x="317" y="672"/>
                    <a:pt x="317" y="672"/>
                  </a:cubicBezTo>
                  <a:cubicBezTo>
                    <a:pt x="290" y="686"/>
                    <a:pt x="260" y="694"/>
                    <a:pt x="222" y="694"/>
                  </a:cubicBezTo>
                  <a:cubicBezTo>
                    <a:pt x="138" y="694"/>
                    <a:pt x="74" y="653"/>
                    <a:pt x="74" y="5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Rectangle 26"/>
            <p:cNvSpPr>
              <a:spLocks noChangeArrowheads="1"/>
            </p:cNvSpPr>
            <p:nvPr/>
          </p:nvSpPr>
          <p:spPr bwMode="auto">
            <a:xfrm>
              <a:off x="3952875" y="1989138"/>
              <a:ext cx="134938"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27"/>
            <p:cNvSpPr>
              <a:spLocks/>
            </p:cNvSpPr>
            <p:nvPr/>
          </p:nvSpPr>
          <p:spPr bwMode="auto">
            <a:xfrm>
              <a:off x="4140200" y="1797050"/>
              <a:ext cx="152400" cy="358775"/>
            </a:xfrm>
            <a:custGeom>
              <a:avLst/>
              <a:gdLst>
                <a:gd name="T0" fmla="*/ 73 w 318"/>
                <a:gd name="T1" fmla="*/ 291 h 748"/>
                <a:gd name="T2" fmla="*/ 0 w 318"/>
                <a:gd name="T3" fmla="*/ 291 h 748"/>
                <a:gd name="T4" fmla="*/ 0 w 318"/>
                <a:gd name="T5" fmla="*/ 223 h 748"/>
                <a:gd name="T6" fmla="*/ 73 w 318"/>
                <a:gd name="T7" fmla="*/ 223 h 748"/>
                <a:gd name="T8" fmla="*/ 73 w 318"/>
                <a:gd name="T9" fmla="*/ 177 h 748"/>
                <a:gd name="T10" fmla="*/ 119 w 318"/>
                <a:gd name="T11" fmla="*/ 41 h 748"/>
                <a:gd name="T12" fmla="*/ 232 w 318"/>
                <a:gd name="T13" fmla="*/ 0 h 748"/>
                <a:gd name="T14" fmla="*/ 318 w 318"/>
                <a:gd name="T15" fmla="*/ 14 h 748"/>
                <a:gd name="T16" fmla="*/ 318 w 318"/>
                <a:gd name="T17" fmla="*/ 82 h 748"/>
                <a:gd name="T18" fmla="*/ 242 w 318"/>
                <a:gd name="T19" fmla="*/ 69 h 748"/>
                <a:gd name="T20" fmla="*/ 150 w 318"/>
                <a:gd name="T21" fmla="*/ 181 h 748"/>
                <a:gd name="T22" fmla="*/ 150 w 318"/>
                <a:gd name="T23" fmla="*/ 224 h 748"/>
                <a:gd name="T24" fmla="*/ 317 w 318"/>
                <a:gd name="T25" fmla="*/ 224 h 748"/>
                <a:gd name="T26" fmla="*/ 317 w 318"/>
                <a:gd name="T27" fmla="*/ 291 h 748"/>
                <a:gd name="T28" fmla="*/ 151 w 318"/>
                <a:gd name="T29" fmla="*/ 291 h 748"/>
                <a:gd name="T30" fmla="*/ 151 w 318"/>
                <a:gd name="T31" fmla="*/ 748 h 748"/>
                <a:gd name="T32" fmla="*/ 73 w 318"/>
                <a:gd name="T33" fmla="*/ 748 h 748"/>
                <a:gd name="T34" fmla="*/ 73 w 318"/>
                <a:gd name="T35" fmla="*/ 29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8" h="748">
                  <a:moveTo>
                    <a:pt x="73" y="291"/>
                  </a:moveTo>
                  <a:cubicBezTo>
                    <a:pt x="0" y="291"/>
                    <a:pt x="0" y="291"/>
                    <a:pt x="0" y="291"/>
                  </a:cubicBezTo>
                  <a:cubicBezTo>
                    <a:pt x="0" y="223"/>
                    <a:pt x="0" y="223"/>
                    <a:pt x="0" y="223"/>
                  </a:cubicBezTo>
                  <a:cubicBezTo>
                    <a:pt x="73" y="223"/>
                    <a:pt x="73" y="223"/>
                    <a:pt x="73" y="223"/>
                  </a:cubicBezTo>
                  <a:cubicBezTo>
                    <a:pt x="73" y="177"/>
                    <a:pt x="73" y="177"/>
                    <a:pt x="73" y="177"/>
                  </a:cubicBezTo>
                  <a:cubicBezTo>
                    <a:pt x="73" y="117"/>
                    <a:pt x="89" y="71"/>
                    <a:pt x="119" y="41"/>
                  </a:cubicBezTo>
                  <a:cubicBezTo>
                    <a:pt x="145" y="15"/>
                    <a:pt x="184" y="0"/>
                    <a:pt x="232" y="0"/>
                  </a:cubicBezTo>
                  <a:cubicBezTo>
                    <a:pt x="268" y="0"/>
                    <a:pt x="293" y="5"/>
                    <a:pt x="318" y="14"/>
                  </a:cubicBezTo>
                  <a:cubicBezTo>
                    <a:pt x="318" y="82"/>
                    <a:pt x="318" y="82"/>
                    <a:pt x="318" y="82"/>
                  </a:cubicBezTo>
                  <a:cubicBezTo>
                    <a:pt x="290" y="74"/>
                    <a:pt x="268" y="69"/>
                    <a:pt x="242" y="69"/>
                  </a:cubicBezTo>
                  <a:cubicBezTo>
                    <a:pt x="181" y="69"/>
                    <a:pt x="150" y="105"/>
                    <a:pt x="150" y="181"/>
                  </a:cubicBezTo>
                  <a:cubicBezTo>
                    <a:pt x="150" y="224"/>
                    <a:pt x="150" y="224"/>
                    <a:pt x="150" y="224"/>
                  </a:cubicBezTo>
                  <a:cubicBezTo>
                    <a:pt x="317" y="224"/>
                    <a:pt x="317" y="224"/>
                    <a:pt x="317" y="224"/>
                  </a:cubicBezTo>
                  <a:cubicBezTo>
                    <a:pt x="317" y="291"/>
                    <a:pt x="317" y="291"/>
                    <a:pt x="317" y="291"/>
                  </a:cubicBezTo>
                  <a:cubicBezTo>
                    <a:pt x="151" y="291"/>
                    <a:pt x="151" y="291"/>
                    <a:pt x="151" y="291"/>
                  </a:cubicBezTo>
                  <a:cubicBezTo>
                    <a:pt x="151" y="748"/>
                    <a:pt x="151" y="748"/>
                    <a:pt x="151" y="748"/>
                  </a:cubicBezTo>
                  <a:cubicBezTo>
                    <a:pt x="73" y="748"/>
                    <a:pt x="73" y="748"/>
                    <a:pt x="73" y="748"/>
                  </a:cubicBezTo>
                  <a:lnTo>
                    <a:pt x="73"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28"/>
            <p:cNvSpPr>
              <a:spLocks noEditPoints="1"/>
            </p:cNvSpPr>
            <p:nvPr/>
          </p:nvSpPr>
          <p:spPr bwMode="auto">
            <a:xfrm>
              <a:off x="4313238" y="1898650"/>
              <a:ext cx="417513" cy="261938"/>
            </a:xfrm>
            <a:custGeom>
              <a:avLst/>
              <a:gdLst>
                <a:gd name="T0" fmla="*/ 0 w 874"/>
                <a:gd name="T1" fmla="*/ 385 h 550"/>
                <a:gd name="T2" fmla="*/ 0 w 874"/>
                <a:gd name="T3" fmla="*/ 383 h 550"/>
                <a:gd name="T4" fmla="*/ 221 w 874"/>
                <a:gd name="T5" fmla="*/ 213 h 550"/>
                <a:gd name="T6" fmla="*/ 377 w 874"/>
                <a:gd name="T7" fmla="*/ 236 h 550"/>
                <a:gd name="T8" fmla="*/ 377 w 874"/>
                <a:gd name="T9" fmla="*/ 217 h 550"/>
                <a:gd name="T10" fmla="*/ 225 w 874"/>
                <a:gd name="T11" fmla="*/ 74 h 550"/>
                <a:gd name="T12" fmla="*/ 70 w 874"/>
                <a:gd name="T13" fmla="*/ 112 h 550"/>
                <a:gd name="T14" fmla="*/ 47 w 874"/>
                <a:gd name="T15" fmla="*/ 48 h 550"/>
                <a:gd name="T16" fmla="*/ 233 w 874"/>
                <a:gd name="T17" fmla="*/ 4 h 550"/>
                <a:gd name="T18" fmla="*/ 427 w 874"/>
                <a:gd name="T19" fmla="*/ 117 h 550"/>
                <a:gd name="T20" fmla="*/ 629 w 874"/>
                <a:gd name="T21" fmla="*/ 0 h 550"/>
                <a:gd name="T22" fmla="*/ 874 w 874"/>
                <a:gd name="T23" fmla="*/ 278 h 550"/>
                <a:gd name="T24" fmla="*/ 872 w 874"/>
                <a:gd name="T25" fmla="*/ 304 h 550"/>
                <a:gd name="T26" fmla="*/ 455 w 874"/>
                <a:gd name="T27" fmla="*/ 304 h 550"/>
                <a:gd name="T28" fmla="*/ 640 w 874"/>
                <a:gd name="T29" fmla="*/ 482 h 550"/>
                <a:gd name="T30" fmla="*/ 806 w 874"/>
                <a:gd name="T31" fmla="*/ 408 h 550"/>
                <a:gd name="T32" fmla="*/ 855 w 874"/>
                <a:gd name="T33" fmla="*/ 452 h 550"/>
                <a:gd name="T34" fmla="*/ 638 w 874"/>
                <a:gd name="T35" fmla="*/ 550 h 550"/>
                <a:gd name="T36" fmla="*/ 429 w 874"/>
                <a:gd name="T37" fmla="*/ 444 h 550"/>
                <a:gd name="T38" fmla="*/ 199 w 874"/>
                <a:gd name="T39" fmla="*/ 549 h 550"/>
                <a:gd name="T40" fmla="*/ 0 w 874"/>
                <a:gd name="T41" fmla="*/ 385 h 550"/>
                <a:gd name="T42" fmla="*/ 397 w 874"/>
                <a:gd name="T43" fmla="*/ 392 h 550"/>
                <a:gd name="T44" fmla="*/ 376 w 874"/>
                <a:gd name="T45" fmla="*/ 293 h 550"/>
                <a:gd name="T46" fmla="*/ 229 w 874"/>
                <a:gd name="T47" fmla="*/ 271 h 550"/>
                <a:gd name="T48" fmla="*/ 79 w 874"/>
                <a:gd name="T49" fmla="*/ 380 h 550"/>
                <a:gd name="T50" fmla="*/ 79 w 874"/>
                <a:gd name="T51" fmla="*/ 382 h 550"/>
                <a:gd name="T52" fmla="*/ 208 w 874"/>
                <a:gd name="T53" fmla="*/ 486 h 550"/>
                <a:gd name="T54" fmla="*/ 397 w 874"/>
                <a:gd name="T55" fmla="*/ 392 h 550"/>
                <a:gd name="T56" fmla="*/ 794 w 874"/>
                <a:gd name="T57" fmla="*/ 246 h 550"/>
                <a:gd name="T58" fmla="*/ 627 w 874"/>
                <a:gd name="T59" fmla="*/ 67 h 550"/>
                <a:gd name="T60" fmla="*/ 454 w 874"/>
                <a:gd name="T61" fmla="*/ 246 h 550"/>
                <a:gd name="T62" fmla="*/ 794 w 874"/>
                <a:gd name="T63"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4" h="550">
                  <a:moveTo>
                    <a:pt x="0" y="385"/>
                  </a:moveTo>
                  <a:cubicBezTo>
                    <a:pt x="0" y="383"/>
                    <a:pt x="0" y="383"/>
                    <a:pt x="0" y="383"/>
                  </a:cubicBezTo>
                  <a:cubicBezTo>
                    <a:pt x="0" y="272"/>
                    <a:pt x="92" y="213"/>
                    <a:pt x="221" y="213"/>
                  </a:cubicBezTo>
                  <a:cubicBezTo>
                    <a:pt x="285" y="213"/>
                    <a:pt x="330" y="222"/>
                    <a:pt x="377" y="236"/>
                  </a:cubicBezTo>
                  <a:cubicBezTo>
                    <a:pt x="377" y="217"/>
                    <a:pt x="377" y="217"/>
                    <a:pt x="377" y="217"/>
                  </a:cubicBezTo>
                  <a:cubicBezTo>
                    <a:pt x="377" y="123"/>
                    <a:pt x="322" y="74"/>
                    <a:pt x="225" y="74"/>
                  </a:cubicBezTo>
                  <a:cubicBezTo>
                    <a:pt x="165" y="74"/>
                    <a:pt x="119" y="90"/>
                    <a:pt x="70" y="112"/>
                  </a:cubicBezTo>
                  <a:cubicBezTo>
                    <a:pt x="47" y="48"/>
                    <a:pt x="47" y="48"/>
                    <a:pt x="47" y="48"/>
                  </a:cubicBezTo>
                  <a:cubicBezTo>
                    <a:pt x="105" y="22"/>
                    <a:pt x="158" y="4"/>
                    <a:pt x="233" y="4"/>
                  </a:cubicBezTo>
                  <a:cubicBezTo>
                    <a:pt x="333" y="4"/>
                    <a:pt x="400" y="42"/>
                    <a:pt x="427" y="117"/>
                  </a:cubicBezTo>
                  <a:cubicBezTo>
                    <a:pt x="469" y="46"/>
                    <a:pt x="542" y="0"/>
                    <a:pt x="629" y="0"/>
                  </a:cubicBezTo>
                  <a:cubicBezTo>
                    <a:pt x="783" y="0"/>
                    <a:pt x="874" y="125"/>
                    <a:pt x="874" y="278"/>
                  </a:cubicBezTo>
                  <a:cubicBezTo>
                    <a:pt x="874" y="289"/>
                    <a:pt x="873" y="295"/>
                    <a:pt x="872" y="304"/>
                  </a:cubicBezTo>
                  <a:cubicBezTo>
                    <a:pt x="455" y="304"/>
                    <a:pt x="455" y="304"/>
                    <a:pt x="455" y="304"/>
                  </a:cubicBezTo>
                  <a:cubicBezTo>
                    <a:pt x="466" y="418"/>
                    <a:pt x="547" y="482"/>
                    <a:pt x="640" y="482"/>
                  </a:cubicBezTo>
                  <a:cubicBezTo>
                    <a:pt x="713" y="482"/>
                    <a:pt x="763" y="453"/>
                    <a:pt x="806" y="408"/>
                  </a:cubicBezTo>
                  <a:cubicBezTo>
                    <a:pt x="855" y="452"/>
                    <a:pt x="855" y="452"/>
                    <a:pt x="855" y="452"/>
                  </a:cubicBezTo>
                  <a:cubicBezTo>
                    <a:pt x="803" y="511"/>
                    <a:pt x="738" y="550"/>
                    <a:pt x="638" y="550"/>
                  </a:cubicBezTo>
                  <a:cubicBezTo>
                    <a:pt x="553" y="550"/>
                    <a:pt x="476" y="511"/>
                    <a:pt x="429" y="444"/>
                  </a:cubicBezTo>
                  <a:cubicBezTo>
                    <a:pt x="373" y="502"/>
                    <a:pt x="296" y="549"/>
                    <a:pt x="199" y="549"/>
                  </a:cubicBezTo>
                  <a:cubicBezTo>
                    <a:pt x="97" y="549"/>
                    <a:pt x="0" y="493"/>
                    <a:pt x="0" y="385"/>
                  </a:cubicBezTo>
                  <a:close/>
                  <a:moveTo>
                    <a:pt x="397" y="392"/>
                  </a:moveTo>
                  <a:cubicBezTo>
                    <a:pt x="385" y="362"/>
                    <a:pt x="378" y="329"/>
                    <a:pt x="376" y="293"/>
                  </a:cubicBezTo>
                  <a:cubicBezTo>
                    <a:pt x="337" y="282"/>
                    <a:pt x="287" y="271"/>
                    <a:pt x="229" y="271"/>
                  </a:cubicBezTo>
                  <a:cubicBezTo>
                    <a:pt x="133" y="271"/>
                    <a:pt x="79" y="314"/>
                    <a:pt x="79" y="380"/>
                  </a:cubicBezTo>
                  <a:cubicBezTo>
                    <a:pt x="79" y="382"/>
                    <a:pt x="79" y="382"/>
                    <a:pt x="79" y="382"/>
                  </a:cubicBezTo>
                  <a:cubicBezTo>
                    <a:pt x="79" y="447"/>
                    <a:pt x="138" y="486"/>
                    <a:pt x="208" y="486"/>
                  </a:cubicBezTo>
                  <a:cubicBezTo>
                    <a:pt x="285" y="486"/>
                    <a:pt x="348" y="447"/>
                    <a:pt x="397" y="392"/>
                  </a:cubicBezTo>
                  <a:close/>
                  <a:moveTo>
                    <a:pt x="794" y="246"/>
                  </a:moveTo>
                  <a:cubicBezTo>
                    <a:pt x="785" y="150"/>
                    <a:pt x="730" y="67"/>
                    <a:pt x="627" y="67"/>
                  </a:cubicBezTo>
                  <a:cubicBezTo>
                    <a:pt x="534" y="67"/>
                    <a:pt x="465" y="143"/>
                    <a:pt x="454" y="246"/>
                  </a:cubicBezTo>
                  <a:lnTo>
                    <a:pt x="794"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Rectangle 29"/>
            <p:cNvSpPr>
              <a:spLocks noChangeArrowheads="1"/>
            </p:cNvSpPr>
            <p:nvPr/>
          </p:nvSpPr>
          <p:spPr bwMode="auto">
            <a:xfrm>
              <a:off x="4800600" y="1800225"/>
              <a:ext cx="36513" cy="355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Rectangle 30"/>
            <p:cNvSpPr>
              <a:spLocks noChangeArrowheads="1"/>
            </p:cNvSpPr>
            <p:nvPr/>
          </p:nvSpPr>
          <p:spPr bwMode="auto">
            <a:xfrm>
              <a:off x="4927600" y="1800225"/>
              <a:ext cx="38100" cy="355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noEditPoints="1"/>
            </p:cNvSpPr>
            <p:nvPr/>
          </p:nvSpPr>
          <p:spPr bwMode="auto">
            <a:xfrm>
              <a:off x="5037138" y="1898650"/>
              <a:ext cx="238125" cy="261938"/>
            </a:xfrm>
            <a:custGeom>
              <a:avLst/>
              <a:gdLst>
                <a:gd name="T0" fmla="*/ 0 w 498"/>
                <a:gd name="T1" fmla="*/ 276 h 550"/>
                <a:gd name="T2" fmla="*/ 0 w 498"/>
                <a:gd name="T3" fmla="*/ 274 h 550"/>
                <a:gd name="T4" fmla="*/ 252 w 498"/>
                <a:gd name="T5" fmla="*/ 0 h 550"/>
                <a:gd name="T6" fmla="*/ 498 w 498"/>
                <a:gd name="T7" fmla="*/ 278 h 550"/>
                <a:gd name="T8" fmla="*/ 497 w 498"/>
                <a:gd name="T9" fmla="*/ 304 h 550"/>
                <a:gd name="T10" fmla="*/ 79 w 498"/>
                <a:gd name="T11" fmla="*/ 304 h 550"/>
                <a:gd name="T12" fmla="*/ 264 w 498"/>
                <a:gd name="T13" fmla="*/ 482 h 550"/>
                <a:gd name="T14" fmla="*/ 430 w 498"/>
                <a:gd name="T15" fmla="*/ 408 h 550"/>
                <a:gd name="T16" fmla="*/ 479 w 498"/>
                <a:gd name="T17" fmla="*/ 452 h 550"/>
                <a:gd name="T18" fmla="*/ 262 w 498"/>
                <a:gd name="T19" fmla="*/ 550 h 550"/>
                <a:gd name="T20" fmla="*/ 0 w 498"/>
                <a:gd name="T21" fmla="*/ 276 h 550"/>
                <a:gd name="T22" fmla="*/ 418 w 498"/>
                <a:gd name="T23" fmla="*/ 246 h 550"/>
                <a:gd name="T24" fmla="*/ 250 w 498"/>
                <a:gd name="T25" fmla="*/ 67 h 550"/>
                <a:gd name="T26" fmla="*/ 79 w 498"/>
                <a:gd name="T27" fmla="*/ 246 h 550"/>
                <a:gd name="T28" fmla="*/ 418 w 498"/>
                <a:gd name="T29"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0" y="418"/>
                    <a:pt x="171" y="482"/>
                    <a:pt x="264" y="482"/>
                  </a:cubicBezTo>
                  <a:cubicBezTo>
                    <a:pt x="337" y="482"/>
                    <a:pt x="388" y="453"/>
                    <a:pt x="430" y="408"/>
                  </a:cubicBezTo>
                  <a:cubicBezTo>
                    <a:pt x="479" y="452"/>
                    <a:pt x="479" y="452"/>
                    <a:pt x="479" y="452"/>
                  </a:cubicBezTo>
                  <a:cubicBezTo>
                    <a:pt x="426" y="511"/>
                    <a:pt x="362" y="550"/>
                    <a:pt x="262" y="550"/>
                  </a:cubicBezTo>
                  <a:cubicBezTo>
                    <a:pt x="118" y="550"/>
                    <a:pt x="0" y="439"/>
                    <a:pt x="0" y="276"/>
                  </a:cubicBezTo>
                  <a:close/>
                  <a:moveTo>
                    <a:pt x="418" y="246"/>
                  </a:moveTo>
                  <a:cubicBezTo>
                    <a:pt x="410" y="150"/>
                    <a:pt x="355" y="67"/>
                    <a:pt x="250" y="67"/>
                  </a:cubicBezTo>
                  <a:cubicBezTo>
                    <a:pt x="158" y="67"/>
                    <a:pt x="89" y="143"/>
                    <a:pt x="79" y="246"/>
                  </a:cubicBezTo>
                  <a:lnTo>
                    <a:pt x="418"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p:cNvSpPr>
            <p:nvPr/>
          </p:nvSpPr>
          <p:spPr bwMode="auto">
            <a:xfrm>
              <a:off x="5319713" y="1898650"/>
              <a:ext cx="193675" cy="261938"/>
            </a:xfrm>
            <a:custGeom>
              <a:avLst/>
              <a:gdLst>
                <a:gd name="T0" fmla="*/ 0 w 406"/>
                <a:gd name="T1" fmla="*/ 469 h 546"/>
                <a:gd name="T2" fmla="*/ 40 w 406"/>
                <a:gd name="T3" fmla="*/ 413 h 546"/>
                <a:gd name="T4" fmla="*/ 222 w 406"/>
                <a:gd name="T5" fmla="*/ 480 h 546"/>
                <a:gd name="T6" fmla="*/ 331 w 406"/>
                <a:gd name="T7" fmla="*/ 397 h 546"/>
                <a:gd name="T8" fmla="*/ 331 w 406"/>
                <a:gd name="T9" fmla="*/ 395 h 546"/>
                <a:gd name="T10" fmla="*/ 200 w 406"/>
                <a:gd name="T11" fmla="*/ 302 h 546"/>
                <a:gd name="T12" fmla="*/ 26 w 406"/>
                <a:gd name="T13" fmla="*/ 153 h 546"/>
                <a:gd name="T14" fmla="*/ 26 w 406"/>
                <a:gd name="T15" fmla="*/ 151 h 546"/>
                <a:gd name="T16" fmla="*/ 205 w 406"/>
                <a:gd name="T17" fmla="*/ 0 h 546"/>
                <a:gd name="T18" fmla="*/ 395 w 406"/>
                <a:gd name="T19" fmla="*/ 58 h 546"/>
                <a:gd name="T20" fmla="*/ 359 w 406"/>
                <a:gd name="T21" fmla="*/ 117 h 546"/>
                <a:gd name="T22" fmla="*/ 203 w 406"/>
                <a:gd name="T23" fmla="*/ 67 h 546"/>
                <a:gd name="T24" fmla="*/ 101 w 406"/>
                <a:gd name="T25" fmla="*/ 143 h 546"/>
                <a:gd name="T26" fmla="*/ 101 w 406"/>
                <a:gd name="T27" fmla="*/ 145 h 546"/>
                <a:gd name="T28" fmla="*/ 237 w 406"/>
                <a:gd name="T29" fmla="*/ 236 h 546"/>
                <a:gd name="T30" fmla="*/ 406 w 406"/>
                <a:gd name="T31" fmla="*/ 386 h 546"/>
                <a:gd name="T32" fmla="*/ 406 w 406"/>
                <a:gd name="T33" fmla="*/ 388 h 546"/>
                <a:gd name="T34" fmla="*/ 218 w 406"/>
                <a:gd name="T35" fmla="*/ 546 h 546"/>
                <a:gd name="T36" fmla="*/ 0 w 406"/>
                <a:gd name="T37" fmla="*/ 469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6" h="546">
                  <a:moveTo>
                    <a:pt x="0" y="469"/>
                  </a:moveTo>
                  <a:cubicBezTo>
                    <a:pt x="40" y="413"/>
                    <a:pt x="40" y="413"/>
                    <a:pt x="40" y="413"/>
                  </a:cubicBezTo>
                  <a:cubicBezTo>
                    <a:pt x="97" y="456"/>
                    <a:pt x="160" y="480"/>
                    <a:pt x="222" y="480"/>
                  </a:cubicBezTo>
                  <a:cubicBezTo>
                    <a:pt x="286" y="480"/>
                    <a:pt x="331" y="448"/>
                    <a:pt x="331" y="397"/>
                  </a:cubicBezTo>
                  <a:cubicBezTo>
                    <a:pt x="331" y="395"/>
                    <a:pt x="331" y="395"/>
                    <a:pt x="331" y="395"/>
                  </a:cubicBezTo>
                  <a:cubicBezTo>
                    <a:pt x="331"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59"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p:cNvSpPr>
            <p:nvPr/>
          </p:nvSpPr>
          <p:spPr bwMode="auto">
            <a:xfrm>
              <a:off x="5557838" y="1898650"/>
              <a:ext cx="193675" cy="261938"/>
            </a:xfrm>
            <a:custGeom>
              <a:avLst/>
              <a:gdLst>
                <a:gd name="T0" fmla="*/ 0 w 406"/>
                <a:gd name="T1" fmla="*/ 469 h 546"/>
                <a:gd name="T2" fmla="*/ 40 w 406"/>
                <a:gd name="T3" fmla="*/ 413 h 546"/>
                <a:gd name="T4" fmla="*/ 223 w 406"/>
                <a:gd name="T5" fmla="*/ 480 h 546"/>
                <a:gd name="T6" fmla="*/ 332 w 406"/>
                <a:gd name="T7" fmla="*/ 397 h 546"/>
                <a:gd name="T8" fmla="*/ 332 w 406"/>
                <a:gd name="T9" fmla="*/ 395 h 546"/>
                <a:gd name="T10" fmla="*/ 200 w 406"/>
                <a:gd name="T11" fmla="*/ 302 h 546"/>
                <a:gd name="T12" fmla="*/ 26 w 406"/>
                <a:gd name="T13" fmla="*/ 153 h 546"/>
                <a:gd name="T14" fmla="*/ 26 w 406"/>
                <a:gd name="T15" fmla="*/ 151 h 546"/>
                <a:gd name="T16" fmla="*/ 205 w 406"/>
                <a:gd name="T17" fmla="*/ 0 h 546"/>
                <a:gd name="T18" fmla="*/ 395 w 406"/>
                <a:gd name="T19" fmla="*/ 58 h 546"/>
                <a:gd name="T20" fmla="*/ 359 w 406"/>
                <a:gd name="T21" fmla="*/ 117 h 546"/>
                <a:gd name="T22" fmla="*/ 203 w 406"/>
                <a:gd name="T23" fmla="*/ 67 h 546"/>
                <a:gd name="T24" fmla="*/ 101 w 406"/>
                <a:gd name="T25" fmla="*/ 143 h 546"/>
                <a:gd name="T26" fmla="*/ 101 w 406"/>
                <a:gd name="T27" fmla="*/ 145 h 546"/>
                <a:gd name="T28" fmla="*/ 237 w 406"/>
                <a:gd name="T29" fmla="*/ 236 h 546"/>
                <a:gd name="T30" fmla="*/ 406 w 406"/>
                <a:gd name="T31" fmla="*/ 386 h 546"/>
                <a:gd name="T32" fmla="*/ 406 w 406"/>
                <a:gd name="T33" fmla="*/ 388 h 546"/>
                <a:gd name="T34" fmla="*/ 218 w 406"/>
                <a:gd name="T35" fmla="*/ 546 h 546"/>
                <a:gd name="T36" fmla="*/ 0 w 406"/>
                <a:gd name="T37" fmla="*/ 469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6" h="546">
                  <a:moveTo>
                    <a:pt x="0" y="469"/>
                  </a:moveTo>
                  <a:cubicBezTo>
                    <a:pt x="40" y="413"/>
                    <a:pt x="40" y="413"/>
                    <a:pt x="40" y="413"/>
                  </a:cubicBezTo>
                  <a:cubicBezTo>
                    <a:pt x="97" y="456"/>
                    <a:pt x="160" y="480"/>
                    <a:pt x="223" y="480"/>
                  </a:cubicBezTo>
                  <a:cubicBezTo>
                    <a:pt x="286" y="480"/>
                    <a:pt x="332" y="448"/>
                    <a:pt x="332" y="397"/>
                  </a:cubicBezTo>
                  <a:cubicBezTo>
                    <a:pt x="332" y="395"/>
                    <a:pt x="332" y="395"/>
                    <a:pt x="332" y="395"/>
                  </a:cubicBezTo>
                  <a:cubicBezTo>
                    <a:pt x="332"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60"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p:cNvSpPr>
            <p:nvPr/>
          </p:nvSpPr>
          <p:spPr bwMode="auto">
            <a:xfrm>
              <a:off x="5821363" y="1800225"/>
              <a:ext cx="223838" cy="355600"/>
            </a:xfrm>
            <a:custGeom>
              <a:avLst/>
              <a:gdLst>
                <a:gd name="T0" fmla="*/ 0 w 141"/>
                <a:gd name="T1" fmla="*/ 0 h 224"/>
                <a:gd name="T2" fmla="*/ 23 w 141"/>
                <a:gd name="T3" fmla="*/ 0 h 224"/>
                <a:gd name="T4" fmla="*/ 23 w 141"/>
                <a:gd name="T5" fmla="*/ 154 h 224"/>
                <a:gd name="T6" fmla="*/ 109 w 141"/>
                <a:gd name="T7" fmla="*/ 65 h 224"/>
                <a:gd name="T8" fmla="*/ 138 w 141"/>
                <a:gd name="T9" fmla="*/ 65 h 224"/>
                <a:gd name="T10" fmla="*/ 72 w 141"/>
                <a:gd name="T11" fmla="*/ 133 h 224"/>
                <a:gd name="T12" fmla="*/ 141 w 141"/>
                <a:gd name="T13" fmla="*/ 224 h 224"/>
                <a:gd name="T14" fmla="*/ 112 w 141"/>
                <a:gd name="T15" fmla="*/ 224 h 224"/>
                <a:gd name="T16" fmla="*/ 56 w 141"/>
                <a:gd name="T17" fmla="*/ 150 h 224"/>
                <a:gd name="T18" fmla="*/ 23 w 141"/>
                <a:gd name="T19" fmla="*/ 182 h 224"/>
                <a:gd name="T20" fmla="*/ 23 w 141"/>
                <a:gd name="T21" fmla="*/ 224 h 224"/>
                <a:gd name="T22" fmla="*/ 0 w 141"/>
                <a:gd name="T23" fmla="*/ 224 h 224"/>
                <a:gd name="T24" fmla="*/ 0 w 141"/>
                <a:gd name="T2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224">
                  <a:moveTo>
                    <a:pt x="0" y="0"/>
                  </a:moveTo>
                  <a:lnTo>
                    <a:pt x="23" y="0"/>
                  </a:lnTo>
                  <a:lnTo>
                    <a:pt x="23" y="154"/>
                  </a:lnTo>
                  <a:lnTo>
                    <a:pt x="109" y="65"/>
                  </a:lnTo>
                  <a:lnTo>
                    <a:pt x="138" y="65"/>
                  </a:lnTo>
                  <a:lnTo>
                    <a:pt x="72" y="133"/>
                  </a:lnTo>
                  <a:lnTo>
                    <a:pt x="141" y="224"/>
                  </a:lnTo>
                  <a:lnTo>
                    <a:pt x="112" y="224"/>
                  </a:lnTo>
                  <a:lnTo>
                    <a:pt x="56" y="150"/>
                  </a:lnTo>
                  <a:lnTo>
                    <a:pt x="23" y="182"/>
                  </a:lnTo>
                  <a:lnTo>
                    <a:pt x="23" y="224"/>
                  </a:lnTo>
                  <a:lnTo>
                    <a:pt x="0" y="22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noEditPoints="1"/>
            </p:cNvSpPr>
            <p:nvPr/>
          </p:nvSpPr>
          <p:spPr bwMode="auto">
            <a:xfrm>
              <a:off x="6073775" y="1900238"/>
              <a:ext cx="222250" cy="260350"/>
            </a:xfrm>
            <a:custGeom>
              <a:avLst/>
              <a:gdLst>
                <a:gd name="T0" fmla="*/ 0 w 463"/>
                <a:gd name="T1" fmla="*/ 381 h 545"/>
                <a:gd name="T2" fmla="*/ 0 w 463"/>
                <a:gd name="T3" fmla="*/ 379 h 545"/>
                <a:gd name="T4" fmla="*/ 225 w 463"/>
                <a:gd name="T5" fmla="*/ 209 h 545"/>
                <a:gd name="T6" fmla="*/ 387 w 463"/>
                <a:gd name="T7" fmla="*/ 232 h 545"/>
                <a:gd name="T8" fmla="*/ 387 w 463"/>
                <a:gd name="T9" fmla="*/ 213 h 545"/>
                <a:gd name="T10" fmla="*/ 230 w 463"/>
                <a:gd name="T11" fmla="*/ 70 h 545"/>
                <a:gd name="T12" fmla="*/ 70 w 463"/>
                <a:gd name="T13" fmla="*/ 108 h 545"/>
                <a:gd name="T14" fmla="*/ 47 w 463"/>
                <a:gd name="T15" fmla="*/ 44 h 545"/>
                <a:gd name="T16" fmla="*/ 239 w 463"/>
                <a:gd name="T17" fmla="*/ 0 h 545"/>
                <a:gd name="T18" fmla="*/ 409 w 463"/>
                <a:gd name="T19" fmla="*/ 58 h 545"/>
                <a:gd name="T20" fmla="*/ 463 w 463"/>
                <a:gd name="T21" fmla="*/ 212 h 545"/>
                <a:gd name="T22" fmla="*/ 463 w 463"/>
                <a:gd name="T23" fmla="*/ 534 h 545"/>
                <a:gd name="T24" fmla="*/ 387 w 463"/>
                <a:gd name="T25" fmla="*/ 534 h 545"/>
                <a:gd name="T26" fmla="*/ 387 w 463"/>
                <a:gd name="T27" fmla="*/ 455 h 545"/>
                <a:gd name="T28" fmla="*/ 197 w 463"/>
                <a:gd name="T29" fmla="*/ 545 h 545"/>
                <a:gd name="T30" fmla="*/ 0 w 463"/>
                <a:gd name="T31" fmla="*/ 381 h 545"/>
                <a:gd name="T32" fmla="*/ 388 w 463"/>
                <a:gd name="T33" fmla="*/ 341 h 545"/>
                <a:gd name="T34" fmla="*/ 388 w 463"/>
                <a:gd name="T35" fmla="*/ 290 h 545"/>
                <a:gd name="T36" fmla="*/ 233 w 463"/>
                <a:gd name="T37" fmla="*/ 267 h 545"/>
                <a:gd name="T38" fmla="*/ 80 w 463"/>
                <a:gd name="T39" fmla="*/ 376 h 545"/>
                <a:gd name="T40" fmla="*/ 80 w 463"/>
                <a:gd name="T41" fmla="*/ 378 h 545"/>
                <a:gd name="T42" fmla="*/ 212 w 463"/>
                <a:gd name="T43" fmla="*/ 483 h 545"/>
                <a:gd name="T44" fmla="*/ 388 w 463"/>
                <a:gd name="T45" fmla="*/ 341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545">
                  <a:moveTo>
                    <a:pt x="0" y="381"/>
                  </a:moveTo>
                  <a:cubicBezTo>
                    <a:pt x="0" y="379"/>
                    <a:pt x="0" y="379"/>
                    <a:pt x="0" y="379"/>
                  </a:cubicBezTo>
                  <a:cubicBezTo>
                    <a:pt x="0" y="268"/>
                    <a:pt x="92" y="209"/>
                    <a:pt x="225" y="209"/>
                  </a:cubicBezTo>
                  <a:cubicBezTo>
                    <a:pt x="292" y="209"/>
                    <a:pt x="340" y="218"/>
                    <a:pt x="387" y="232"/>
                  </a:cubicBezTo>
                  <a:cubicBezTo>
                    <a:pt x="387" y="213"/>
                    <a:pt x="387" y="213"/>
                    <a:pt x="387" y="213"/>
                  </a:cubicBezTo>
                  <a:cubicBezTo>
                    <a:pt x="387" y="119"/>
                    <a:pt x="329" y="70"/>
                    <a:pt x="230" y="70"/>
                  </a:cubicBezTo>
                  <a:cubicBezTo>
                    <a:pt x="168" y="70"/>
                    <a:pt x="119" y="86"/>
                    <a:pt x="70" y="108"/>
                  </a:cubicBezTo>
                  <a:cubicBezTo>
                    <a:pt x="47" y="44"/>
                    <a:pt x="47" y="44"/>
                    <a:pt x="47" y="44"/>
                  </a:cubicBezTo>
                  <a:cubicBezTo>
                    <a:pt x="105" y="18"/>
                    <a:pt x="162" y="0"/>
                    <a:pt x="239" y="0"/>
                  </a:cubicBezTo>
                  <a:cubicBezTo>
                    <a:pt x="313" y="0"/>
                    <a:pt x="370" y="20"/>
                    <a:pt x="409" y="58"/>
                  </a:cubicBezTo>
                  <a:cubicBezTo>
                    <a:pt x="444" y="94"/>
                    <a:pt x="463" y="145"/>
                    <a:pt x="463" y="212"/>
                  </a:cubicBezTo>
                  <a:cubicBezTo>
                    <a:pt x="463" y="534"/>
                    <a:pt x="463" y="534"/>
                    <a:pt x="463" y="534"/>
                  </a:cubicBezTo>
                  <a:cubicBezTo>
                    <a:pt x="387" y="534"/>
                    <a:pt x="387" y="534"/>
                    <a:pt x="387" y="534"/>
                  </a:cubicBezTo>
                  <a:cubicBezTo>
                    <a:pt x="387" y="455"/>
                    <a:pt x="387" y="455"/>
                    <a:pt x="387" y="455"/>
                  </a:cubicBezTo>
                  <a:cubicBezTo>
                    <a:pt x="351" y="503"/>
                    <a:pt x="289" y="545"/>
                    <a:pt x="197" y="545"/>
                  </a:cubicBezTo>
                  <a:cubicBezTo>
                    <a:pt x="99" y="545"/>
                    <a:pt x="0" y="489"/>
                    <a:pt x="0" y="381"/>
                  </a:cubicBezTo>
                  <a:close/>
                  <a:moveTo>
                    <a:pt x="388" y="341"/>
                  </a:moveTo>
                  <a:cubicBezTo>
                    <a:pt x="388" y="290"/>
                    <a:pt x="388" y="290"/>
                    <a:pt x="388" y="290"/>
                  </a:cubicBezTo>
                  <a:cubicBezTo>
                    <a:pt x="350" y="278"/>
                    <a:pt x="298" y="267"/>
                    <a:pt x="233" y="267"/>
                  </a:cubicBezTo>
                  <a:cubicBezTo>
                    <a:pt x="135" y="267"/>
                    <a:pt x="80" y="310"/>
                    <a:pt x="80" y="376"/>
                  </a:cubicBezTo>
                  <a:cubicBezTo>
                    <a:pt x="80" y="378"/>
                    <a:pt x="80" y="378"/>
                    <a:pt x="80" y="378"/>
                  </a:cubicBezTo>
                  <a:cubicBezTo>
                    <a:pt x="80" y="445"/>
                    <a:pt x="141" y="483"/>
                    <a:pt x="212" y="483"/>
                  </a:cubicBezTo>
                  <a:cubicBezTo>
                    <a:pt x="309" y="483"/>
                    <a:pt x="388" y="424"/>
                    <a:pt x="388"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noEditPoints="1"/>
            </p:cNvSpPr>
            <p:nvPr/>
          </p:nvSpPr>
          <p:spPr bwMode="auto">
            <a:xfrm>
              <a:off x="6375400" y="1800225"/>
              <a:ext cx="254000" cy="360363"/>
            </a:xfrm>
            <a:custGeom>
              <a:avLst/>
              <a:gdLst>
                <a:gd name="T0" fmla="*/ 78 w 531"/>
                <a:gd name="T1" fmla="*/ 642 h 754"/>
                <a:gd name="T2" fmla="*/ 78 w 531"/>
                <a:gd name="T3" fmla="*/ 743 h 754"/>
                <a:gd name="T4" fmla="*/ 0 w 531"/>
                <a:gd name="T5" fmla="*/ 743 h 754"/>
                <a:gd name="T6" fmla="*/ 0 w 531"/>
                <a:gd name="T7" fmla="*/ 0 h 754"/>
                <a:gd name="T8" fmla="*/ 78 w 531"/>
                <a:gd name="T9" fmla="*/ 0 h 754"/>
                <a:gd name="T10" fmla="*/ 78 w 531"/>
                <a:gd name="T11" fmla="*/ 322 h 754"/>
                <a:gd name="T12" fmla="*/ 280 w 531"/>
                <a:gd name="T13" fmla="*/ 205 h 754"/>
                <a:gd name="T14" fmla="*/ 531 w 531"/>
                <a:gd name="T15" fmla="*/ 478 h 754"/>
                <a:gd name="T16" fmla="*/ 531 w 531"/>
                <a:gd name="T17" fmla="*/ 480 h 754"/>
                <a:gd name="T18" fmla="*/ 280 w 531"/>
                <a:gd name="T19" fmla="*/ 754 h 754"/>
                <a:gd name="T20" fmla="*/ 78 w 531"/>
                <a:gd name="T21" fmla="*/ 642 h 754"/>
                <a:gd name="T22" fmla="*/ 451 w 531"/>
                <a:gd name="T23" fmla="*/ 481 h 754"/>
                <a:gd name="T24" fmla="*/ 451 w 531"/>
                <a:gd name="T25" fmla="*/ 479 h 754"/>
                <a:gd name="T26" fmla="*/ 265 w 531"/>
                <a:gd name="T27" fmla="*/ 276 h 754"/>
                <a:gd name="T28" fmla="*/ 75 w 531"/>
                <a:gd name="T29" fmla="*/ 478 h 754"/>
                <a:gd name="T30" fmla="*/ 75 w 531"/>
                <a:gd name="T31" fmla="*/ 480 h 754"/>
                <a:gd name="T32" fmla="*/ 265 w 531"/>
                <a:gd name="T33" fmla="*/ 684 h 754"/>
                <a:gd name="T34" fmla="*/ 451 w 531"/>
                <a:gd name="T35" fmla="*/ 481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1" h="754">
                  <a:moveTo>
                    <a:pt x="78" y="642"/>
                  </a:moveTo>
                  <a:cubicBezTo>
                    <a:pt x="78" y="743"/>
                    <a:pt x="78" y="743"/>
                    <a:pt x="78" y="743"/>
                  </a:cubicBezTo>
                  <a:cubicBezTo>
                    <a:pt x="0" y="743"/>
                    <a:pt x="0" y="743"/>
                    <a:pt x="0" y="743"/>
                  </a:cubicBezTo>
                  <a:cubicBezTo>
                    <a:pt x="0" y="0"/>
                    <a:pt x="0" y="0"/>
                    <a:pt x="0" y="0"/>
                  </a:cubicBezTo>
                  <a:cubicBezTo>
                    <a:pt x="78" y="0"/>
                    <a:pt x="78" y="0"/>
                    <a:pt x="78" y="0"/>
                  </a:cubicBezTo>
                  <a:cubicBezTo>
                    <a:pt x="78" y="322"/>
                    <a:pt x="78" y="322"/>
                    <a:pt x="78" y="322"/>
                  </a:cubicBezTo>
                  <a:cubicBezTo>
                    <a:pt x="121" y="259"/>
                    <a:pt x="183" y="205"/>
                    <a:pt x="280" y="205"/>
                  </a:cubicBezTo>
                  <a:cubicBezTo>
                    <a:pt x="406" y="205"/>
                    <a:pt x="531" y="305"/>
                    <a:pt x="531" y="478"/>
                  </a:cubicBezTo>
                  <a:cubicBezTo>
                    <a:pt x="531" y="480"/>
                    <a:pt x="531" y="480"/>
                    <a:pt x="531" y="480"/>
                  </a:cubicBezTo>
                  <a:cubicBezTo>
                    <a:pt x="531" y="652"/>
                    <a:pt x="407" y="754"/>
                    <a:pt x="280" y="754"/>
                  </a:cubicBezTo>
                  <a:cubicBezTo>
                    <a:pt x="182" y="754"/>
                    <a:pt x="119" y="701"/>
                    <a:pt x="78" y="642"/>
                  </a:cubicBezTo>
                  <a:close/>
                  <a:moveTo>
                    <a:pt x="451" y="481"/>
                  </a:moveTo>
                  <a:cubicBezTo>
                    <a:pt x="451" y="479"/>
                    <a:pt x="451" y="479"/>
                    <a:pt x="451" y="479"/>
                  </a:cubicBezTo>
                  <a:cubicBezTo>
                    <a:pt x="451" y="355"/>
                    <a:pt x="365" y="276"/>
                    <a:pt x="265" y="276"/>
                  </a:cubicBezTo>
                  <a:cubicBezTo>
                    <a:pt x="168" y="276"/>
                    <a:pt x="75" y="358"/>
                    <a:pt x="75" y="478"/>
                  </a:cubicBezTo>
                  <a:cubicBezTo>
                    <a:pt x="75" y="480"/>
                    <a:pt x="75" y="480"/>
                    <a:pt x="75" y="480"/>
                  </a:cubicBezTo>
                  <a:cubicBezTo>
                    <a:pt x="75" y="603"/>
                    <a:pt x="168" y="684"/>
                    <a:pt x="265" y="684"/>
                  </a:cubicBezTo>
                  <a:cubicBezTo>
                    <a:pt x="367" y="684"/>
                    <a:pt x="451" y="609"/>
                    <a:pt x="451" y="4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 name="Titel 1"/>
          <p:cNvSpPr>
            <a:spLocks noGrp="1"/>
          </p:cNvSpPr>
          <p:nvPr>
            <p:ph type="title"/>
          </p:nvPr>
        </p:nvSpPr>
        <p:spPr>
          <a:xfrm>
            <a:off x="1691680" y="1556793"/>
            <a:ext cx="5472608" cy="3384376"/>
          </a:xfrm>
        </p:spPr>
        <p:txBody>
          <a:bodyPr anchor="ctr"/>
          <a:lstStyle>
            <a:lvl1pPr algn="l">
              <a:lnSpc>
                <a:spcPts val="4500"/>
              </a:lnSpc>
              <a:defRPr sz="4000" b="1" cap="all">
                <a:solidFill>
                  <a:schemeClr val="bg1"/>
                </a:solidFill>
              </a:defRPr>
            </a:lvl1pPr>
          </a:lstStyle>
          <a:p>
            <a:r>
              <a:rPr lang="da-DK" smtClean="0"/>
              <a:t>Klik for at redigere i master</a:t>
            </a:r>
            <a:endParaRPr lang="da-DK" dirty="0"/>
          </a:p>
        </p:txBody>
      </p:sp>
      <p:sp>
        <p:nvSpPr>
          <p:cNvPr id="3" name="Pladsholder til tekst 2"/>
          <p:cNvSpPr>
            <a:spLocks noGrp="1"/>
          </p:cNvSpPr>
          <p:nvPr>
            <p:ph type="body" idx="1" hasCustomPrompt="1"/>
          </p:nvPr>
        </p:nvSpPr>
        <p:spPr>
          <a:xfrm>
            <a:off x="1691680" y="6723137"/>
            <a:ext cx="5400600" cy="450279"/>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(Brødtekst benyttes ikke på dette dias)</a:t>
            </a:r>
          </a:p>
        </p:txBody>
      </p:sp>
      <p:sp>
        <p:nvSpPr>
          <p:cNvPr id="4" name="Pladsholder til dato 3"/>
          <p:cNvSpPr>
            <a:spLocks noGrp="1"/>
          </p:cNvSpPr>
          <p:nvPr>
            <p:ph type="dt" sz="half" idx="10"/>
          </p:nvPr>
        </p:nvSpPr>
        <p:spPr/>
        <p:txBody>
          <a:bodyPr/>
          <a:lstStyle>
            <a:lvl1pPr>
              <a:defRPr>
                <a:solidFill>
                  <a:schemeClr val="bg1"/>
                </a:solidFill>
              </a:defRPr>
            </a:lvl1pPr>
          </a:lstStyle>
          <a:p>
            <a:fld id="{F662A503-0A10-4000-A7DF-3E8CC5B06F48}" type="datetimeFigureOut">
              <a:rPr lang="da-DK" smtClean="0"/>
              <a:pPr/>
              <a:t>02-10-2015</a:t>
            </a:fld>
            <a:endParaRPr lang="da-DK"/>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da-DK"/>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F3422BEA-4D31-4C39-B8C3-10D1386D54D5}" type="slidenum">
              <a:rPr lang="da-DK" smtClean="0"/>
              <a:pPr/>
              <a:t>‹nr.›</a:t>
            </a:fld>
            <a:endParaRPr lang="da-DK"/>
          </a:p>
        </p:txBody>
      </p:sp>
    </p:spTree>
    <p:extLst>
      <p:ext uri="{BB962C8B-B14F-4D97-AF65-F5344CB8AC3E}">
        <p14:creationId xmlns:p14="http://schemas.microsoft.com/office/powerpoint/2010/main" val="4192273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KOMBIT Pause, Grå">
    <p:bg>
      <p:bgPr>
        <a:solidFill>
          <a:srgbClr val="CBC4B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691680" y="1556793"/>
            <a:ext cx="5472608" cy="3384376"/>
          </a:xfrm>
        </p:spPr>
        <p:txBody>
          <a:bodyPr anchor="ctr"/>
          <a:lstStyle>
            <a:lvl1pPr algn="l">
              <a:lnSpc>
                <a:spcPts val="4500"/>
              </a:lnSpc>
              <a:defRPr sz="4000" b="1" cap="all">
                <a:solidFill>
                  <a:schemeClr val="tx1"/>
                </a:solidFill>
              </a:defRPr>
            </a:lvl1pPr>
          </a:lstStyle>
          <a:p>
            <a:r>
              <a:rPr lang="da-DK" smtClean="0"/>
              <a:t>Klik for at redigere i master</a:t>
            </a:r>
            <a:endParaRPr lang="da-DK" dirty="0"/>
          </a:p>
        </p:txBody>
      </p:sp>
      <p:sp>
        <p:nvSpPr>
          <p:cNvPr id="3" name="Pladsholder til tekst 2"/>
          <p:cNvSpPr>
            <a:spLocks noGrp="1"/>
          </p:cNvSpPr>
          <p:nvPr>
            <p:ph type="body" idx="1" hasCustomPrompt="1"/>
          </p:nvPr>
        </p:nvSpPr>
        <p:spPr>
          <a:xfrm>
            <a:off x="1691680" y="6723137"/>
            <a:ext cx="5400600" cy="450279"/>
          </a:xfrm>
        </p:spPr>
        <p:txBody>
          <a:bodyPr anchor="b"/>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(Brødtekst benyttes ikke på dette dias)</a:t>
            </a:r>
          </a:p>
        </p:txBody>
      </p:sp>
      <p:sp>
        <p:nvSpPr>
          <p:cNvPr id="4" name="Pladsholder til dato 3"/>
          <p:cNvSpPr>
            <a:spLocks noGrp="1"/>
          </p:cNvSpPr>
          <p:nvPr>
            <p:ph type="dt" sz="half" idx="10"/>
          </p:nvPr>
        </p:nvSpPr>
        <p:spPr/>
        <p:txBody>
          <a:bodyPr/>
          <a:lstStyle>
            <a:lvl1pPr>
              <a:defRPr>
                <a:solidFill>
                  <a:schemeClr val="tx1"/>
                </a:solidFill>
              </a:defRPr>
            </a:lvl1pPr>
          </a:lstStyle>
          <a:p>
            <a:fld id="{F662A503-0A10-4000-A7DF-3E8CC5B06F48}" type="datetimeFigureOut">
              <a:rPr lang="da-DK" smtClean="0"/>
              <a:pPr/>
              <a:t>02-10-2015</a:t>
            </a:fld>
            <a:endParaRPr lang="da-DK"/>
          </a:p>
        </p:txBody>
      </p:sp>
      <p:sp>
        <p:nvSpPr>
          <p:cNvPr id="5" name="Pladsholder til sidefod 4"/>
          <p:cNvSpPr>
            <a:spLocks noGrp="1"/>
          </p:cNvSpPr>
          <p:nvPr>
            <p:ph type="ftr" sz="quarter" idx="11"/>
          </p:nvPr>
        </p:nvSpPr>
        <p:spPr/>
        <p:txBody>
          <a:bodyPr/>
          <a:lstStyle>
            <a:lvl1pPr>
              <a:defRPr>
                <a:solidFill>
                  <a:schemeClr val="tx1"/>
                </a:solidFill>
              </a:defRPr>
            </a:lvl1pPr>
          </a:lstStyle>
          <a:p>
            <a:endParaRPr lang="da-DK"/>
          </a:p>
        </p:txBody>
      </p:sp>
      <p:sp>
        <p:nvSpPr>
          <p:cNvPr id="6" name="Pladsholder til diasnummer 5"/>
          <p:cNvSpPr>
            <a:spLocks noGrp="1"/>
          </p:cNvSpPr>
          <p:nvPr>
            <p:ph type="sldNum" sz="quarter" idx="12"/>
          </p:nvPr>
        </p:nvSpPr>
        <p:spPr/>
        <p:txBody>
          <a:bodyPr/>
          <a:lstStyle>
            <a:lvl1pPr>
              <a:defRPr>
                <a:solidFill>
                  <a:schemeClr val="tx1"/>
                </a:solidFill>
              </a:defRPr>
            </a:lvl1pPr>
          </a:lstStyle>
          <a:p>
            <a:fld id="{F3422BEA-4D31-4C39-B8C3-10D1386D54D5}" type="slidenum">
              <a:rPr lang="da-DK" smtClean="0"/>
              <a:pPr/>
              <a:t>‹nr.›</a:t>
            </a:fld>
            <a:endParaRPr lang="da-DK"/>
          </a:p>
        </p:txBody>
      </p:sp>
    </p:spTree>
    <p:extLst>
      <p:ext uri="{BB962C8B-B14F-4D97-AF65-F5344CB8AC3E}">
        <p14:creationId xmlns:p14="http://schemas.microsoft.com/office/powerpoint/2010/main" val="252842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1D4C8C93-2E68-4661-B185-308E85796B91}" type="datetimeFigureOut">
              <a:rPr lang="da-DK" smtClean="0"/>
              <a:t>02-10-2015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5D63841E-FDE4-4F95-B5AA-F5EB88A7EDBE}" type="slidenum">
              <a:rPr lang="da-DK" smtClean="0"/>
              <a:t>‹nr.›</a:t>
            </a:fld>
            <a:endParaRPr lang="da-DK"/>
          </a:p>
        </p:txBody>
      </p:sp>
    </p:spTree>
    <p:extLst>
      <p:ext uri="{BB962C8B-B14F-4D97-AF65-F5344CB8AC3E}">
        <p14:creationId xmlns:p14="http://schemas.microsoft.com/office/powerpoint/2010/main" val="286251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67543" y="576000"/>
            <a:ext cx="8172455" cy="841638"/>
          </a:xfrm>
          <a:prstGeom prst="rect">
            <a:avLst/>
          </a:prstGeom>
          <a:noFill/>
          <a:ln>
            <a:noFill/>
          </a:ln>
        </p:spPr>
        <p:txBody>
          <a:bodyPr vert="horz" lIns="0" tIns="0" rIns="0" bIns="0" rtlCol="0" anchor="t" anchorCtr="0">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467999" y="1584001"/>
            <a:ext cx="8171999" cy="4106304"/>
          </a:xfrm>
          <a:prstGeom prst="rect">
            <a:avLst/>
          </a:prstGeom>
          <a:noFill/>
          <a:ln>
            <a:noFill/>
          </a:ln>
        </p:spPr>
        <p:txBody>
          <a:bodyPr vert="horz" lIns="0" tIns="0" rIns="0" bIns="0" rtlCol="0" anchor="t" anchorCtr="0">
            <a:no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Sjette niveau</a:t>
            </a:r>
          </a:p>
          <a:p>
            <a:pPr lvl="6"/>
            <a:r>
              <a:rPr lang="da-DK" dirty="0" smtClean="0"/>
              <a:t>(syvende)</a:t>
            </a:r>
          </a:p>
          <a:p>
            <a:pPr lvl="7"/>
            <a:r>
              <a:rPr lang="da-DK" dirty="0" smtClean="0"/>
              <a:t>(ottende)</a:t>
            </a:r>
          </a:p>
          <a:p>
            <a:pPr lvl="8"/>
            <a:r>
              <a:rPr lang="da-DK" dirty="0" smtClean="0"/>
              <a:t>(niende)</a:t>
            </a:r>
            <a:endParaRPr lang="da-DK" dirty="0"/>
          </a:p>
        </p:txBody>
      </p:sp>
      <p:sp>
        <p:nvSpPr>
          <p:cNvPr id="4" name="Pladsholder til dato 3"/>
          <p:cNvSpPr>
            <a:spLocks noGrp="1"/>
          </p:cNvSpPr>
          <p:nvPr>
            <p:ph type="dt" sz="half" idx="2"/>
          </p:nvPr>
        </p:nvSpPr>
        <p:spPr>
          <a:xfrm>
            <a:off x="828000" y="6215560"/>
            <a:ext cx="648000" cy="360000"/>
          </a:xfrm>
          <a:prstGeom prst="rect">
            <a:avLst/>
          </a:prstGeom>
        </p:spPr>
        <p:txBody>
          <a:bodyPr vert="horz" lIns="0" tIns="0" rIns="0" bIns="0" rtlCol="0" anchor="b" anchorCtr="0">
            <a:noAutofit/>
          </a:bodyPr>
          <a:lstStyle>
            <a:lvl1pPr algn="l">
              <a:lnSpc>
                <a:spcPts val="1300"/>
              </a:lnSpc>
              <a:defRPr sz="900">
                <a:solidFill>
                  <a:schemeClr val="tx1"/>
                </a:solidFill>
                <a:latin typeface="Trebuchet MS" panose="020B0603020202020204" pitchFamily="34" charset="0"/>
              </a:defRPr>
            </a:lvl1pPr>
          </a:lstStyle>
          <a:p>
            <a:fld id="{1D4C8C93-2E68-4661-B185-308E85796B91}" type="datetimeFigureOut">
              <a:rPr lang="da-DK" smtClean="0"/>
              <a:pPr/>
              <a:t>02-10-2015</a:t>
            </a:fld>
            <a:endParaRPr lang="da-DK" dirty="0"/>
          </a:p>
        </p:txBody>
      </p:sp>
      <p:sp>
        <p:nvSpPr>
          <p:cNvPr id="5" name="Pladsholder til sidefod 4"/>
          <p:cNvSpPr>
            <a:spLocks noGrp="1"/>
          </p:cNvSpPr>
          <p:nvPr>
            <p:ph type="ftr" sz="quarter" idx="3"/>
          </p:nvPr>
        </p:nvSpPr>
        <p:spPr>
          <a:xfrm>
            <a:off x="1693066" y="6214350"/>
            <a:ext cx="4426933" cy="360000"/>
          </a:xfrm>
          <a:prstGeom prst="rect">
            <a:avLst/>
          </a:prstGeom>
        </p:spPr>
        <p:txBody>
          <a:bodyPr vert="horz" lIns="0" tIns="0" rIns="0" bIns="0" rtlCol="0" anchor="b" anchorCtr="0">
            <a:noAutofit/>
          </a:bodyPr>
          <a:lstStyle>
            <a:lvl1pPr algn="l">
              <a:lnSpc>
                <a:spcPts val="1300"/>
              </a:lnSpc>
              <a:defRPr sz="900">
                <a:solidFill>
                  <a:schemeClr val="tx1"/>
                </a:solidFill>
                <a:latin typeface="Trebuchet MS" panose="020B0603020202020204" pitchFamily="34" charset="0"/>
              </a:defRPr>
            </a:lvl1pPr>
          </a:lstStyle>
          <a:p>
            <a:endParaRPr lang="da-DK" dirty="0"/>
          </a:p>
        </p:txBody>
      </p:sp>
      <p:sp>
        <p:nvSpPr>
          <p:cNvPr id="6" name="Pladsholder til diasnummer 5"/>
          <p:cNvSpPr>
            <a:spLocks noGrp="1"/>
          </p:cNvSpPr>
          <p:nvPr>
            <p:ph type="sldNum" sz="quarter" idx="4"/>
          </p:nvPr>
        </p:nvSpPr>
        <p:spPr>
          <a:xfrm>
            <a:off x="469191" y="6215923"/>
            <a:ext cx="358393" cy="360000"/>
          </a:xfrm>
          <a:prstGeom prst="rect">
            <a:avLst/>
          </a:prstGeom>
        </p:spPr>
        <p:txBody>
          <a:bodyPr vert="horz" lIns="0" tIns="0" rIns="0" bIns="0" rtlCol="0" anchor="b" anchorCtr="0">
            <a:noAutofit/>
          </a:bodyPr>
          <a:lstStyle>
            <a:lvl1pPr algn="l">
              <a:lnSpc>
                <a:spcPts val="1300"/>
              </a:lnSpc>
              <a:defRPr sz="1000" b="1">
                <a:solidFill>
                  <a:schemeClr val="tx1"/>
                </a:solidFill>
                <a:latin typeface="Trebuchet MS" panose="020B0603020202020204" pitchFamily="34" charset="0"/>
              </a:defRPr>
            </a:lvl1pPr>
          </a:lstStyle>
          <a:p>
            <a:fld id="{5D63841E-FDE4-4F95-B5AA-F5EB88A7EDBE}" type="slidenum">
              <a:rPr lang="da-DK" smtClean="0"/>
              <a:pPr/>
              <a:t>‹nr.›</a:t>
            </a:fld>
            <a:endParaRPr lang="da-DK" dirty="0"/>
          </a:p>
        </p:txBody>
      </p:sp>
      <p:pic>
        <p:nvPicPr>
          <p:cNvPr id="1026" name="Picture 2" descr="C:\Users\kg\Desktop\KOMBIT\_Version 0.1\KOMBIT_payoff_cmyk.emf"/>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129362" y="6065427"/>
            <a:ext cx="1510637" cy="47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38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67" r:id="rId5"/>
    <p:sldLayoutId id="2147483668" r:id="rId6"/>
    <p:sldLayoutId id="2147483669" r:id="rId7"/>
    <p:sldLayoutId id="2147483671" r:id="rId8"/>
    <p:sldLayoutId id="2147483654" r:id="rId9"/>
    <p:sldLayoutId id="2147483655" r:id="rId10"/>
    <p:sldLayoutId id="2147483658" r:id="rId11"/>
    <p:sldLayoutId id="2147483659" r:id="rId12"/>
    <p:sldLayoutId id="2147483660" r:id="rId13"/>
    <p:sldLayoutId id="2147483661" r:id="rId14"/>
    <p:sldLayoutId id="2147483662" r:id="rId15"/>
    <p:sldLayoutId id="2147483663" r:id="rId16"/>
    <p:sldLayoutId id="2147483670" r:id="rId17"/>
    <p:sldLayoutId id="2147483664" r:id="rId18"/>
    <p:sldLayoutId id="2147483672" r:id="rId19"/>
    <p:sldLayoutId id="2147483673" r:id="rId20"/>
    <p:sldLayoutId id="2147483674" r:id="rId21"/>
    <p:sldLayoutId id="2147483675" r:id="rId22"/>
  </p:sldLayoutIdLst>
  <p:txStyles>
    <p:titleStyle>
      <a:lvl1pPr algn="l" defTabSz="914400" rtl="0" eaLnBrk="1" latinLnBrk="0" hangingPunct="1">
        <a:lnSpc>
          <a:spcPts val="2700"/>
        </a:lnSpc>
        <a:spcBef>
          <a:spcPct val="0"/>
        </a:spcBef>
        <a:buNone/>
        <a:defRPr sz="3000" b="0" kern="1200">
          <a:solidFill>
            <a:schemeClr val="tx1"/>
          </a:solidFill>
          <a:latin typeface="Trebuchet MS" panose="020B0603020202020204" pitchFamily="34" charset="0"/>
          <a:ea typeface="+mj-ea"/>
          <a:cs typeface="+mj-cs"/>
        </a:defRPr>
      </a:lvl1pPr>
    </p:titleStyle>
    <p:bodyStyle>
      <a:lvl1pPr marL="0" indent="0" algn="l" defTabSz="914400" rtl="0" eaLnBrk="1" latinLnBrk="0" hangingPunct="1">
        <a:lnSpc>
          <a:spcPts val="2600"/>
        </a:lnSpc>
        <a:spcBef>
          <a:spcPts val="0"/>
        </a:spcBef>
        <a:buFont typeface="Arial" panose="020B0604020202020204" pitchFamily="34" charset="0"/>
        <a:buNone/>
        <a:defRPr sz="2200" b="0" kern="1200">
          <a:solidFill>
            <a:schemeClr val="tx1"/>
          </a:solidFill>
          <a:latin typeface="Trebuchet MS" panose="020B0603020202020204" pitchFamily="34" charset="0"/>
          <a:ea typeface="+mn-ea"/>
          <a:cs typeface="+mn-cs"/>
        </a:defRPr>
      </a:lvl1pPr>
      <a:lvl2pPr marL="0" indent="0" algn="l" defTabSz="914400" rtl="0" eaLnBrk="1" latinLnBrk="0" hangingPunct="1">
        <a:lnSpc>
          <a:spcPts val="2600"/>
        </a:lnSpc>
        <a:spcBef>
          <a:spcPts val="0"/>
        </a:spcBef>
        <a:buFont typeface="Arial" panose="020B0604020202020204" pitchFamily="34" charset="0"/>
        <a:buNone/>
        <a:defRPr sz="2200" b="1" kern="1200">
          <a:solidFill>
            <a:schemeClr val="accent1"/>
          </a:solidFill>
          <a:latin typeface="Trebuchet MS" panose="020B0603020202020204" pitchFamily="34" charset="0"/>
          <a:ea typeface="+mn-ea"/>
          <a:cs typeface="+mn-cs"/>
        </a:defRPr>
      </a:lvl2pPr>
      <a:lvl3pPr marL="180000" indent="-180000" algn="l" defTabSz="360000" rtl="0" eaLnBrk="1" latinLnBrk="0" hangingPunct="1">
        <a:spcBef>
          <a:spcPts val="0"/>
        </a:spcBef>
        <a:buFont typeface="Arial" panose="020B0604020202020204" pitchFamily="34" charset="0"/>
        <a:buChar char="•"/>
        <a:defRPr sz="2200" kern="1200">
          <a:solidFill>
            <a:schemeClr val="tx1"/>
          </a:solidFill>
          <a:latin typeface="Trebuchet MS" panose="020B0603020202020204" pitchFamily="34" charset="0"/>
          <a:ea typeface="+mn-ea"/>
          <a:cs typeface="+mn-cs"/>
        </a:defRPr>
      </a:lvl3pPr>
      <a:lvl4pPr marL="538163" indent="-180975"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900000" indent="-180000" algn="l" defTabSz="914400" rtl="0" eaLnBrk="1" latinLnBrk="0" hangingPunct="1">
        <a:lnSpc>
          <a:spcPts val="2000"/>
        </a:lnSpc>
        <a:spcBef>
          <a:spcPts val="0"/>
        </a:spcBef>
        <a:buFont typeface="Arial" panose="020B0604020202020204" pitchFamily="34" charset="0"/>
        <a:buChar char="•"/>
        <a:defRPr sz="1700" kern="1200">
          <a:solidFill>
            <a:schemeClr val="tx1"/>
          </a:solidFill>
          <a:latin typeface="Trebuchet MS" panose="020B0603020202020204" pitchFamily="34" charset="0"/>
          <a:ea typeface="+mn-ea"/>
          <a:cs typeface="+mn-cs"/>
        </a:defRPr>
      </a:lvl5pPr>
      <a:lvl6pPr marL="1188000" indent="-180000" algn="l" defTabSz="914400" rtl="0" eaLnBrk="1" latinLnBrk="0" hangingPunct="1">
        <a:lnSpc>
          <a:spcPts val="2200"/>
        </a:lnSpc>
        <a:spcBef>
          <a:spcPts val="0"/>
        </a:spcBef>
        <a:buFont typeface="Arial" panose="020B0604020202020204" pitchFamily="34" charset="0"/>
        <a:buChar char="•"/>
        <a:defRPr sz="1500" kern="1200">
          <a:solidFill>
            <a:schemeClr val="tx1"/>
          </a:solidFill>
          <a:latin typeface="+mn-lt"/>
          <a:ea typeface="+mn-ea"/>
          <a:cs typeface="+mn-cs"/>
        </a:defRPr>
      </a:lvl6pPr>
      <a:lvl7pPr marL="1524000"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188436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24631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hyperlink" Target="http://www.kombit.dk/monopolbrud"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vimeo.com/140633676"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s://vimeo.com/140633676"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a-DK" dirty="0" smtClean="0"/>
              <a:t>Implementering af Monopolbruddet</a:t>
            </a:r>
            <a:endParaRPr lang="da-DK" dirty="0"/>
          </a:p>
        </p:txBody>
      </p:sp>
      <p:sp>
        <p:nvSpPr>
          <p:cNvPr id="3" name="Undertitel 2"/>
          <p:cNvSpPr>
            <a:spLocks noGrp="1"/>
          </p:cNvSpPr>
          <p:nvPr>
            <p:ph type="subTitle" idx="1"/>
          </p:nvPr>
        </p:nvSpPr>
        <p:spPr/>
        <p:txBody>
          <a:bodyPr/>
          <a:lstStyle/>
          <a:p>
            <a:r>
              <a:rPr lang="da-DK" dirty="0" smtClean="0"/>
              <a:t>Topledelsens udfordringer og ansvar</a:t>
            </a:r>
          </a:p>
          <a:p>
            <a:r>
              <a:rPr lang="da-DK" sz="2000" i="1" dirty="0" smtClean="0"/>
              <a:t>Fjerde kvartal, </a:t>
            </a:r>
            <a:r>
              <a:rPr lang="da-DK" sz="2000" i="1" dirty="0"/>
              <a:t>2015</a:t>
            </a:r>
          </a:p>
          <a:p>
            <a:endParaRPr lang="da-DK" dirty="0"/>
          </a:p>
        </p:txBody>
      </p:sp>
    </p:spTree>
    <p:extLst>
      <p:ext uri="{BB962C8B-B14F-4D97-AF65-F5344CB8AC3E}">
        <p14:creationId xmlns:p14="http://schemas.microsoft.com/office/powerpoint/2010/main" val="424949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556793"/>
            <a:ext cx="7920880" cy="3384376"/>
          </a:xfrm>
        </p:spPr>
        <p:txBody>
          <a:bodyPr/>
          <a:lstStyle/>
          <a:p>
            <a:pPr algn="ctr"/>
            <a:r>
              <a:rPr lang="da-DK" dirty="0"/>
              <a:t>Læs mere om monopolbruddet på </a:t>
            </a:r>
            <a:br>
              <a:rPr lang="da-DK" dirty="0"/>
            </a:br>
            <a:r>
              <a:rPr lang="da-DK" dirty="0"/>
              <a:t/>
            </a:r>
            <a:br>
              <a:rPr lang="da-DK" dirty="0"/>
            </a:br>
            <a:r>
              <a:rPr lang="da-DK" dirty="0">
                <a:hlinkClick r:id="rId2"/>
              </a:rPr>
              <a:t>www.kombit.dk/monopolbrud</a:t>
            </a:r>
            <a:endParaRPr lang="da-DK" dirty="0"/>
          </a:p>
        </p:txBody>
      </p:sp>
      <p:sp>
        <p:nvSpPr>
          <p:cNvPr id="3" name="Pladsholder til tekst 2"/>
          <p:cNvSpPr>
            <a:spLocks noGrp="1"/>
          </p:cNvSpPr>
          <p:nvPr>
            <p:ph type="body" idx="1"/>
          </p:nvPr>
        </p:nvSpPr>
        <p:spPr/>
        <p:txBody>
          <a:bodyPr/>
          <a:lstStyle/>
          <a:p>
            <a:endParaRPr lang="da-DK"/>
          </a:p>
        </p:txBody>
      </p:sp>
    </p:spTree>
    <p:extLst>
      <p:ext uri="{BB962C8B-B14F-4D97-AF65-F5344CB8AC3E}">
        <p14:creationId xmlns:p14="http://schemas.microsoft.com/office/powerpoint/2010/main" val="3826722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Kort om denne præsentation</a:t>
            </a:r>
            <a:endParaRPr lang="da-DK" dirty="0"/>
          </a:p>
        </p:txBody>
      </p:sp>
      <p:sp>
        <p:nvSpPr>
          <p:cNvPr id="3" name="Pladsholder til indhold 2"/>
          <p:cNvSpPr>
            <a:spLocks noGrp="1"/>
          </p:cNvSpPr>
          <p:nvPr>
            <p:ph idx="1"/>
          </p:nvPr>
        </p:nvSpPr>
        <p:spPr/>
        <p:txBody>
          <a:bodyPr/>
          <a:lstStyle/>
          <a:p>
            <a:pPr marL="342900" indent="-342900">
              <a:buFont typeface="Arial" panose="020B0604020202020204" pitchFamily="34" charset="0"/>
              <a:buChar char="•"/>
            </a:pPr>
            <a:r>
              <a:rPr lang="da-DK" dirty="0" smtClean="0"/>
              <a:t>De kommunale topledelser har udtrykt efterspørgsel efter mere målrettet information om monopolbruddet. </a:t>
            </a:r>
          </a:p>
          <a:p>
            <a:pPr marL="342900" indent="-342900">
              <a:buFont typeface="Arial" panose="020B0604020202020204" pitchFamily="34" charset="0"/>
              <a:buChar char="•"/>
            </a:pPr>
            <a:r>
              <a:rPr lang="da-DK" dirty="0" smtClean="0"/>
              <a:t>Denne præsentation introducerer til monopolbruddet og rejser fire temaer, som topledelserne bør beskæftige sig med: 1) Udfordringen. 2) Styring og projekteksekvering. 3) Kompetencer. 4) Strategiske og økonomiske gevinster.</a:t>
            </a:r>
          </a:p>
          <a:p>
            <a:pPr marL="342900" indent="-342900">
              <a:buFont typeface="Arial" panose="020B0604020202020204" pitchFamily="34" charset="0"/>
              <a:buChar char="•"/>
            </a:pPr>
            <a:r>
              <a:rPr lang="da-DK" dirty="0" smtClean="0"/>
              <a:t>Inden for hvert tema stilles tre spørgsmål, som topledelserne bør drøfte, og kan inspirere til relevante drøftelser om den lokale håndtering af monopolbruddet.</a:t>
            </a:r>
          </a:p>
          <a:p>
            <a:pPr marL="342900" indent="-342900">
              <a:buFont typeface="Arial" panose="020B0604020202020204" pitchFamily="34" charset="0"/>
              <a:buChar char="•"/>
            </a:pPr>
            <a:r>
              <a:rPr lang="da-DK" dirty="0" smtClean="0"/>
              <a:t>I noterne til hvert tema findes inspiration, som kan kvalificere den lokale drøftelse af spørgsmålene. </a:t>
            </a:r>
          </a:p>
          <a:p>
            <a:pPr marL="342900" indent="-342900">
              <a:buFont typeface="Arial" panose="020B0604020202020204" pitchFamily="34" charset="0"/>
              <a:buChar char="•"/>
            </a:pPr>
            <a:r>
              <a:rPr lang="da-DK" dirty="0" smtClean="0"/>
              <a:t>Denne præsentation suppleres af </a:t>
            </a:r>
            <a:r>
              <a:rPr lang="da-DK" dirty="0" smtClean="0">
                <a:solidFill>
                  <a:srgbClr val="C00000"/>
                </a:solidFill>
                <a:hlinkClick r:id="rId3"/>
              </a:rPr>
              <a:t>en video</a:t>
            </a:r>
            <a:r>
              <a:rPr lang="da-DK" dirty="0" smtClean="0"/>
              <a:t>, hvor tre kommunale topchefer beskæftiger sig med de fire temaer.</a:t>
            </a:r>
          </a:p>
          <a:p>
            <a:endParaRPr lang="da-DK" dirty="0" smtClean="0"/>
          </a:p>
          <a:p>
            <a:endParaRPr lang="da-DK" sz="1000" dirty="0" smtClean="0"/>
          </a:p>
          <a:p>
            <a:r>
              <a:rPr lang="da-DK" sz="1000" dirty="0" smtClean="0"/>
              <a:t>Bemærk at hverken oversigten over spørgsmål eller de tilhørende noter er udtømmende, men tjener som inspiration til det lokale arbejde.</a:t>
            </a:r>
            <a:endParaRPr lang="da-DK" sz="1000" dirty="0"/>
          </a:p>
        </p:txBody>
      </p:sp>
    </p:spTree>
    <p:extLst>
      <p:ext uri="{BB962C8B-B14F-4D97-AF65-F5344CB8AC3E}">
        <p14:creationId xmlns:p14="http://schemas.microsoft.com/office/powerpoint/2010/main" val="731031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Introduktion til </a:t>
            </a:r>
            <a:r>
              <a:rPr lang="da-DK" dirty="0" smtClean="0"/>
              <a:t>monopolbruddet</a:t>
            </a:r>
            <a:endParaRPr lang="da-DK" dirty="0"/>
          </a:p>
        </p:txBody>
      </p:sp>
      <p:sp>
        <p:nvSpPr>
          <p:cNvPr id="3" name="Pladsholder til indhold 2"/>
          <p:cNvSpPr>
            <a:spLocks noGrp="1"/>
          </p:cNvSpPr>
          <p:nvPr>
            <p:ph idx="1"/>
          </p:nvPr>
        </p:nvSpPr>
        <p:spPr>
          <a:xfrm>
            <a:off x="467999" y="1340768"/>
            <a:ext cx="8424481" cy="4106304"/>
          </a:xfrm>
        </p:spPr>
        <p:txBody>
          <a:bodyPr/>
          <a:lstStyle/>
          <a:p>
            <a:pPr marL="342900" indent="-342900">
              <a:buFont typeface="Arial" panose="020B0604020202020204" pitchFamily="34" charset="0"/>
              <a:buChar char="•"/>
            </a:pPr>
            <a:r>
              <a:rPr lang="da-DK" dirty="0" smtClean="0"/>
              <a:t>Monopolbruddet skaber </a:t>
            </a:r>
            <a:r>
              <a:rPr lang="da-DK" b="1" dirty="0" smtClean="0"/>
              <a:t>konkurrence</a:t>
            </a:r>
            <a:r>
              <a:rPr lang="da-DK" dirty="0" smtClean="0"/>
              <a:t> på det kommunale it-marked og </a:t>
            </a:r>
            <a:r>
              <a:rPr lang="da-DK" dirty="0" err="1" smtClean="0"/>
              <a:t>afløfter</a:t>
            </a:r>
            <a:r>
              <a:rPr lang="da-DK" dirty="0" smtClean="0"/>
              <a:t> kommunernes udbudspligt.</a:t>
            </a:r>
          </a:p>
          <a:p>
            <a:pPr marL="342900" indent="-342900">
              <a:buFont typeface="Arial" panose="020B0604020202020204" pitchFamily="34" charset="0"/>
              <a:buChar char="•"/>
            </a:pPr>
            <a:r>
              <a:rPr lang="da-DK" dirty="0" smtClean="0"/>
              <a:t>98 er tilsluttet udbuddene, der skal </a:t>
            </a:r>
            <a:r>
              <a:rPr lang="da-DK" b="1" dirty="0" smtClean="0"/>
              <a:t>konkurrenceudsætte</a:t>
            </a:r>
            <a:r>
              <a:rPr lang="da-DK" dirty="0" smtClean="0"/>
              <a:t> KMD Aktiv, KMD Dagpenge og KMD Sag.</a:t>
            </a:r>
          </a:p>
          <a:p>
            <a:pPr marL="342900" indent="-342900">
              <a:buFont typeface="Arial" panose="020B0604020202020204" pitchFamily="34" charset="0"/>
              <a:buChar char="•"/>
            </a:pPr>
            <a:r>
              <a:rPr lang="da-DK" b="1" dirty="0" smtClean="0"/>
              <a:t>Implementeringen</a:t>
            </a:r>
            <a:r>
              <a:rPr lang="da-DK" dirty="0" smtClean="0"/>
              <a:t> af de kommende løsninger </a:t>
            </a:r>
            <a:r>
              <a:rPr lang="da-DK" b="1" dirty="0" smtClean="0"/>
              <a:t>sker lokalt</a:t>
            </a:r>
            <a:r>
              <a:rPr lang="da-DK" dirty="0" smtClean="0"/>
              <a:t>, og mange implementeringsopgaver skal løses af kommunen.</a:t>
            </a:r>
          </a:p>
          <a:p>
            <a:pPr marL="342900" indent="-342900">
              <a:buFont typeface="Arial" panose="020B0604020202020204" pitchFamily="34" charset="0"/>
              <a:buChar char="•"/>
            </a:pPr>
            <a:r>
              <a:rPr lang="da-DK" dirty="0" smtClean="0"/>
              <a:t>It-understøttelse af </a:t>
            </a:r>
            <a:r>
              <a:rPr lang="da-DK" b="1" dirty="0" smtClean="0"/>
              <a:t>vitale områder i kommunerne</a:t>
            </a:r>
            <a:r>
              <a:rPr lang="da-DK" dirty="0" smtClean="0"/>
              <a:t>.</a:t>
            </a:r>
          </a:p>
          <a:p>
            <a:pPr marL="342900" indent="-342900">
              <a:buFont typeface="Arial" panose="020B0604020202020204" pitchFamily="34" charset="0"/>
              <a:buChar char="•"/>
            </a:pPr>
            <a:r>
              <a:rPr lang="da-DK" b="1" dirty="0" smtClean="0"/>
              <a:t>Paradigmeskifte</a:t>
            </a:r>
            <a:r>
              <a:rPr lang="da-DK" dirty="0" smtClean="0"/>
              <a:t>: Ikke blot 1:1-udskiftning af de eksisterende systemer. Der etableres også en </a:t>
            </a:r>
            <a:r>
              <a:rPr lang="da-DK" b="1" dirty="0" smtClean="0"/>
              <a:t>fælleskommunal infrastruktur</a:t>
            </a:r>
            <a:r>
              <a:rPr lang="da-DK" dirty="0" smtClean="0"/>
              <a:t>, som på sigt kan benyttes til hele den kommunale systemportefølje.</a:t>
            </a:r>
          </a:p>
          <a:p>
            <a:pPr marL="342900" indent="-342900">
              <a:buFont typeface="Arial" panose="020B0604020202020204" pitchFamily="34" charset="0"/>
              <a:buChar char="•"/>
            </a:pPr>
            <a:r>
              <a:rPr lang="da-DK" b="1" dirty="0" smtClean="0"/>
              <a:t>Gevinsterne</a:t>
            </a:r>
            <a:r>
              <a:rPr lang="da-DK" dirty="0" smtClean="0"/>
              <a:t> består ud over </a:t>
            </a:r>
            <a:r>
              <a:rPr lang="da-DK" b="1" dirty="0" smtClean="0"/>
              <a:t>licensbesparelser</a:t>
            </a:r>
            <a:r>
              <a:rPr lang="da-DK" dirty="0" smtClean="0"/>
              <a:t> også af mere </a:t>
            </a:r>
            <a:r>
              <a:rPr lang="da-DK" b="1" dirty="0" smtClean="0"/>
              <a:t>effektive arbejdsgange </a:t>
            </a:r>
            <a:r>
              <a:rPr lang="da-DK" dirty="0" smtClean="0"/>
              <a:t>i de mere tidssvarende systemer samt </a:t>
            </a:r>
            <a:r>
              <a:rPr lang="da-DK" b="1" dirty="0" smtClean="0"/>
              <a:t>fremtidig genanvendelse </a:t>
            </a:r>
            <a:r>
              <a:rPr lang="da-DK" dirty="0" smtClean="0"/>
              <a:t>af den fælleskommunale infrastruktur.</a:t>
            </a:r>
          </a:p>
        </p:txBody>
      </p:sp>
    </p:spTree>
    <p:extLst>
      <p:ext uri="{BB962C8B-B14F-4D97-AF65-F5344CB8AC3E}">
        <p14:creationId xmlns:p14="http://schemas.microsoft.com/office/powerpoint/2010/main" val="579297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 er monopolbruddet lige nu (efteråret 2015)?</a:t>
            </a:r>
            <a:endParaRPr lang="da-DK" dirty="0"/>
          </a:p>
        </p:txBody>
      </p:sp>
      <p:sp>
        <p:nvSpPr>
          <p:cNvPr id="3" name="Pladsholder til indhold 2"/>
          <p:cNvSpPr>
            <a:spLocks noGrp="1"/>
          </p:cNvSpPr>
          <p:nvPr>
            <p:ph idx="1"/>
          </p:nvPr>
        </p:nvSpPr>
        <p:spPr/>
        <p:txBody>
          <a:bodyPr/>
          <a:lstStyle/>
          <a:p>
            <a:pPr marL="342900" indent="-342900">
              <a:buFontTx/>
              <a:buChar char="-"/>
            </a:pPr>
            <a:r>
              <a:rPr lang="da-DK" dirty="0" smtClean="0"/>
              <a:t>Løsningerne og den fælleskommunale infrastruktur er under udvikling.</a:t>
            </a:r>
          </a:p>
          <a:p>
            <a:pPr marL="342900" indent="-342900">
              <a:buFontTx/>
              <a:buChar char="-"/>
            </a:pPr>
            <a:r>
              <a:rPr lang="da-DK" dirty="0" smtClean="0"/>
              <a:t>På vej ind i en forberedende fase. </a:t>
            </a:r>
          </a:p>
          <a:p>
            <a:pPr marL="342900" indent="-342900">
              <a:buFontTx/>
              <a:buChar char="-"/>
            </a:pPr>
            <a:r>
              <a:rPr lang="da-DK" dirty="0" smtClean="0"/>
              <a:t>I den forberedende fase skal topledelsen være involveret og tage ejerskab for, at kommunen kan blive klar til klargøringen og udrulningen af de kommende løsninger.</a:t>
            </a:r>
          </a:p>
          <a:p>
            <a:pPr marL="342900" indent="-342900">
              <a:buFontTx/>
              <a:buChar char="-"/>
            </a:pPr>
            <a:r>
              <a:rPr lang="da-DK" dirty="0" smtClean="0"/>
              <a:t>Topledelsen skal bl.a. fokusere på disse temaer</a:t>
            </a:r>
          </a:p>
          <a:p>
            <a:pPr marL="995363" lvl="3" indent="-457200">
              <a:buFont typeface="+mj-lt"/>
              <a:buAutoNum type="arabicPeriod"/>
            </a:pPr>
            <a:r>
              <a:rPr lang="da-DK" dirty="0" smtClean="0"/>
              <a:t>Udfordringer</a:t>
            </a:r>
          </a:p>
          <a:p>
            <a:pPr marL="995363" lvl="3" indent="-457200">
              <a:buFont typeface="+mj-lt"/>
              <a:buAutoNum type="arabicPeriod"/>
            </a:pPr>
            <a:r>
              <a:rPr lang="da-DK" dirty="0" smtClean="0"/>
              <a:t>Styring og projekteksekvering</a:t>
            </a:r>
          </a:p>
          <a:p>
            <a:pPr marL="995363" lvl="3" indent="-457200">
              <a:buFont typeface="+mj-lt"/>
              <a:buAutoNum type="arabicPeriod"/>
            </a:pPr>
            <a:r>
              <a:rPr lang="da-DK" dirty="0" smtClean="0"/>
              <a:t>Kompetencer</a:t>
            </a:r>
          </a:p>
          <a:p>
            <a:pPr marL="995363" lvl="3" indent="-457200">
              <a:buFont typeface="+mj-lt"/>
              <a:buAutoNum type="arabicPeriod"/>
            </a:pPr>
            <a:r>
              <a:rPr lang="da-DK" dirty="0" smtClean="0"/>
              <a:t>Strategiske og økonomiske gevinster</a:t>
            </a:r>
          </a:p>
          <a:p>
            <a:pPr marL="881063" lvl="3" indent="-342900">
              <a:buFontTx/>
              <a:buChar char="-"/>
            </a:pPr>
            <a:endParaRPr lang="da-DK" dirty="0" smtClean="0"/>
          </a:p>
          <a:p>
            <a:r>
              <a:rPr lang="da-DK" dirty="0" smtClean="0"/>
              <a:t>- De fire temaer kan drøftes med afsæt i de næste fire slides.</a:t>
            </a:r>
            <a:endParaRPr lang="da-DK" dirty="0"/>
          </a:p>
        </p:txBody>
      </p:sp>
    </p:spTree>
    <p:extLst>
      <p:ext uri="{BB962C8B-B14F-4D97-AF65-F5344CB8AC3E}">
        <p14:creationId xmlns:p14="http://schemas.microsoft.com/office/powerpoint/2010/main" val="1394157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smtClean="0"/>
              <a:t>1) Udfordringen</a:t>
            </a:r>
            <a:endParaRPr lang="da-DK" dirty="0"/>
          </a:p>
        </p:txBody>
      </p:sp>
      <p:pic>
        <p:nvPicPr>
          <p:cNvPr id="8" name="Pladsholder til billede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552" r="27552"/>
          <a:stretch>
            <a:fillRect/>
          </a:stretch>
        </p:blipFill>
        <p:spPr/>
      </p:pic>
      <p:sp>
        <p:nvSpPr>
          <p:cNvPr id="6" name="Pladsholder til tekst 5"/>
          <p:cNvSpPr>
            <a:spLocks noGrp="1"/>
          </p:cNvSpPr>
          <p:nvPr>
            <p:ph type="body" sz="quarter" idx="15"/>
          </p:nvPr>
        </p:nvSpPr>
        <p:spPr/>
        <p:txBody>
          <a:bodyPr/>
          <a:lstStyle/>
          <a:p>
            <a:endParaRPr lang="da-DK"/>
          </a:p>
        </p:txBody>
      </p:sp>
      <p:sp>
        <p:nvSpPr>
          <p:cNvPr id="2" name="Pladsholder til tekst 1"/>
          <p:cNvSpPr>
            <a:spLocks noGrp="1"/>
          </p:cNvSpPr>
          <p:nvPr>
            <p:ph type="body" sz="quarter" idx="14"/>
          </p:nvPr>
        </p:nvSpPr>
        <p:spPr/>
        <p:txBody>
          <a:bodyPr/>
          <a:lstStyle/>
          <a:p>
            <a:pPr lvl="0">
              <a:lnSpc>
                <a:spcPct val="100000"/>
              </a:lnSpc>
            </a:pPr>
            <a:endParaRPr lang="da-DK" altLang="da-DK" sz="2400" dirty="0" smtClean="0">
              <a:solidFill>
                <a:srgbClr val="000000"/>
              </a:solidFill>
              <a:ea typeface="Calibri" panose="020F0502020204030204" pitchFamily="34" charset="0"/>
              <a:cs typeface="Times New Roman" panose="02020603050405020304" pitchFamily="18" charset="0"/>
            </a:endParaRPr>
          </a:p>
          <a:p>
            <a:pPr lvl="0">
              <a:lnSpc>
                <a:spcPct val="100000"/>
              </a:lnSpc>
            </a:pPr>
            <a:endParaRPr lang="da-DK" altLang="da-DK" sz="2400" dirty="0">
              <a:solidFill>
                <a:srgbClr val="000000"/>
              </a:solidFill>
              <a:ea typeface="Calibri" panose="020F0502020204030204" pitchFamily="34" charset="0"/>
              <a:cs typeface="Times New Roman" panose="02020603050405020304" pitchFamily="18" charset="0"/>
            </a:endParaRPr>
          </a:p>
          <a:p>
            <a:pPr lvl="0">
              <a:lnSpc>
                <a:spcPct val="100000"/>
              </a:lnSpc>
            </a:pPr>
            <a:r>
              <a:rPr lang="da-DK" altLang="da-DK" sz="2000" dirty="0" smtClean="0">
                <a:solidFill>
                  <a:srgbClr val="000000"/>
                </a:solidFill>
                <a:ea typeface="Calibri" panose="020F0502020204030204" pitchFamily="34" charset="0"/>
                <a:cs typeface="Times New Roman" panose="02020603050405020304" pitchFamily="18" charset="0"/>
              </a:rPr>
              <a:t>Har </a:t>
            </a:r>
            <a:r>
              <a:rPr lang="da-DK" altLang="da-DK" sz="2000" dirty="0">
                <a:solidFill>
                  <a:srgbClr val="000000"/>
                </a:solidFill>
                <a:ea typeface="Calibri" panose="020F0502020204030204" pitchFamily="34" charset="0"/>
                <a:cs typeface="Times New Roman" panose="02020603050405020304" pitchFamily="18" charset="0"/>
              </a:rPr>
              <a:t>du indsigt i de konsekvenser, som monopolbruddet har for din kommune?</a:t>
            </a:r>
          </a:p>
          <a:p>
            <a:pPr lvl="0" eaLnBrk="0" fontAlgn="base" hangingPunct="0">
              <a:lnSpc>
                <a:spcPct val="100000"/>
              </a:lnSpc>
              <a:spcBef>
                <a:spcPct val="0"/>
              </a:spcBef>
              <a:spcAft>
                <a:spcPct val="0"/>
              </a:spcAft>
            </a:pPr>
            <a:endParaRPr lang="da-DK" altLang="da-DK" sz="2000" dirty="0">
              <a:solidFill>
                <a:srgbClr val="000000"/>
              </a:solidFill>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pPr>
            <a:r>
              <a:rPr lang="da-DK" altLang="da-DK" sz="2000" dirty="0">
                <a:solidFill>
                  <a:srgbClr val="000000"/>
                </a:solidFill>
                <a:ea typeface="Calibri" panose="020F0502020204030204" pitchFamily="34" charset="0"/>
                <a:cs typeface="Times New Roman" panose="02020603050405020304" pitchFamily="18" charset="0"/>
              </a:rPr>
              <a:t>Hvad er de lokale risici ift. implementering?</a:t>
            </a:r>
          </a:p>
          <a:p>
            <a:pPr lvl="0" eaLnBrk="0" fontAlgn="base" hangingPunct="0">
              <a:lnSpc>
                <a:spcPct val="100000"/>
              </a:lnSpc>
              <a:spcBef>
                <a:spcPct val="0"/>
              </a:spcBef>
              <a:spcAft>
                <a:spcPct val="0"/>
              </a:spcAft>
            </a:pPr>
            <a:endParaRPr lang="da-DK" altLang="da-DK" sz="2000" dirty="0">
              <a:solidFill>
                <a:srgbClr val="000000"/>
              </a:solidFill>
              <a:ea typeface="Calibri" panose="020F0502020204030204" pitchFamily="34" charset="0"/>
              <a:cs typeface="Times New Roman" panose="02020603050405020304" pitchFamily="18" charset="0"/>
            </a:endParaRPr>
          </a:p>
          <a:p>
            <a:pPr>
              <a:lnSpc>
                <a:spcPct val="100000"/>
              </a:lnSpc>
            </a:pPr>
            <a:r>
              <a:rPr lang="da-DK" altLang="da-DK" sz="2000" dirty="0">
                <a:solidFill>
                  <a:srgbClr val="000000"/>
                </a:solidFill>
                <a:ea typeface="Calibri" panose="020F0502020204030204" pitchFamily="34" charset="0"/>
                <a:cs typeface="Times New Roman" panose="02020603050405020304" pitchFamily="18" charset="0"/>
              </a:rPr>
              <a:t>Hvornår skal jeg som topleder prioritere min indsats?</a:t>
            </a:r>
          </a:p>
          <a:p>
            <a:endParaRPr lang="da-DK" dirty="0"/>
          </a:p>
        </p:txBody>
      </p:sp>
    </p:spTree>
    <p:extLst>
      <p:ext uri="{BB962C8B-B14F-4D97-AF65-F5344CB8AC3E}">
        <p14:creationId xmlns:p14="http://schemas.microsoft.com/office/powerpoint/2010/main" val="3357004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2) Styring og projekteksekvering</a:t>
            </a:r>
            <a:endParaRPr lang="da-DK" dirty="0"/>
          </a:p>
        </p:txBody>
      </p:sp>
      <p:pic>
        <p:nvPicPr>
          <p:cNvPr id="9" name="Pladsholder til billede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552" r="27552"/>
          <a:stretch>
            <a:fillRect/>
          </a:stretch>
        </p:blipFill>
        <p:spPr/>
      </p:pic>
      <p:sp>
        <p:nvSpPr>
          <p:cNvPr id="10" name="Pladsholder til tekst 9"/>
          <p:cNvSpPr>
            <a:spLocks noGrp="1"/>
          </p:cNvSpPr>
          <p:nvPr>
            <p:ph type="body" sz="quarter" idx="15"/>
          </p:nvPr>
        </p:nvSpPr>
        <p:spPr/>
        <p:txBody>
          <a:bodyPr/>
          <a:lstStyle/>
          <a:p>
            <a:endParaRPr lang="da-DK"/>
          </a:p>
        </p:txBody>
      </p:sp>
      <p:sp>
        <p:nvSpPr>
          <p:cNvPr id="3" name="Pladsholder til tekst 2"/>
          <p:cNvSpPr>
            <a:spLocks noGrp="1"/>
          </p:cNvSpPr>
          <p:nvPr>
            <p:ph type="body" sz="quarter" idx="14"/>
          </p:nvPr>
        </p:nvSpPr>
        <p:spPr/>
        <p:txBody>
          <a:bodyPr/>
          <a:lstStyle/>
          <a:p>
            <a:pPr lvl="0" eaLnBrk="0" fontAlgn="base" hangingPunct="0">
              <a:lnSpc>
                <a:spcPct val="100000"/>
              </a:lnSpc>
              <a:spcBef>
                <a:spcPct val="0"/>
              </a:spcBef>
              <a:spcAft>
                <a:spcPct val="0"/>
              </a:spcAft>
            </a:pPr>
            <a:endParaRPr lang="da-DK" altLang="da-DK" sz="2400" dirty="0" smtClean="0">
              <a:solidFill>
                <a:srgbClr val="000000"/>
              </a:solidFill>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pPr>
            <a:endParaRPr lang="da-DK" altLang="da-DK" sz="2400" dirty="0">
              <a:solidFill>
                <a:srgbClr val="000000"/>
              </a:solidFill>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pPr>
            <a:r>
              <a:rPr lang="da-DK" altLang="da-DK" sz="2000" dirty="0" smtClean="0">
                <a:solidFill>
                  <a:srgbClr val="000000"/>
                </a:solidFill>
                <a:ea typeface="Calibri" panose="020F0502020204030204" pitchFamily="34" charset="0"/>
                <a:cs typeface="Times New Roman" panose="02020603050405020304" pitchFamily="18" charset="0"/>
              </a:rPr>
              <a:t>Hvilke </a:t>
            </a:r>
            <a:r>
              <a:rPr lang="da-DK" altLang="da-DK" sz="2000" dirty="0">
                <a:solidFill>
                  <a:srgbClr val="000000"/>
                </a:solidFill>
                <a:ea typeface="Calibri" panose="020F0502020204030204" pitchFamily="34" charset="0"/>
                <a:cs typeface="Times New Roman" panose="02020603050405020304" pitchFamily="18" charset="0"/>
              </a:rPr>
              <a:t>mål har min kommune for monopolbruddet?</a:t>
            </a:r>
            <a:endParaRPr lang="da-DK" altLang="da-DK" sz="2000" dirty="0"/>
          </a:p>
          <a:p>
            <a:pPr lvl="0" eaLnBrk="0" fontAlgn="base" hangingPunct="0">
              <a:lnSpc>
                <a:spcPct val="100000"/>
              </a:lnSpc>
              <a:spcBef>
                <a:spcPct val="0"/>
              </a:spcBef>
              <a:spcAft>
                <a:spcPct val="0"/>
              </a:spcAft>
            </a:pPr>
            <a:endParaRPr lang="da-DK" altLang="da-DK" sz="2000" dirty="0">
              <a:solidFill>
                <a:srgbClr val="000000"/>
              </a:solidFill>
              <a:ea typeface="Calibri" panose="020F0502020204030204" pitchFamily="34" charset="0"/>
              <a:cs typeface="Times New Roman" panose="02020603050405020304" pitchFamily="18" charset="0"/>
            </a:endParaRPr>
          </a:p>
          <a:p>
            <a:pPr lvl="0">
              <a:lnSpc>
                <a:spcPct val="100000"/>
              </a:lnSpc>
            </a:pPr>
            <a:r>
              <a:rPr lang="da-DK" altLang="da-DK" sz="2000" dirty="0">
                <a:solidFill>
                  <a:srgbClr val="000000"/>
                </a:solidFill>
                <a:ea typeface="Calibri" panose="020F0502020204030204" pitchFamily="34" charset="0"/>
                <a:cs typeface="Times New Roman" panose="02020603050405020304" pitchFamily="18" charset="0"/>
              </a:rPr>
              <a:t>Hvordan og hvornår følger jeg op på monopolbruddet?</a:t>
            </a:r>
          </a:p>
          <a:p>
            <a:pPr lvl="0">
              <a:lnSpc>
                <a:spcPct val="100000"/>
              </a:lnSpc>
            </a:pPr>
            <a:endParaRPr lang="da-DK" altLang="da-DK" sz="2000" dirty="0"/>
          </a:p>
          <a:p>
            <a:pPr>
              <a:lnSpc>
                <a:spcPct val="100000"/>
              </a:lnSpc>
            </a:pPr>
            <a:r>
              <a:rPr lang="da-DK" altLang="da-DK" sz="2000" dirty="0">
                <a:solidFill>
                  <a:srgbClr val="000000"/>
                </a:solidFill>
                <a:ea typeface="Calibri" panose="020F0502020204030204" pitchFamily="34" charset="0"/>
                <a:cs typeface="Times New Roman" panose="02020603050405020304" pitchFamily="18" charset="0"/>
              </a:rPr>
              <a:t>Hvordan involverer jeg relevante dele af organisationen i projekterne? </a:t>
            </a:r>
          </a:p>
          <a:p>
            <a:endParaRPr lang="da-DK" sz="2000" dirty="0"/>
          </a:p>
        </p:txBody>
      </p:sp>
    </p:spTree>
    <p:extLst>
      <p:ext uri="{BB962C8B-B14F-4D97-AF65-F5344CB8AC3E}">
        <p14:creationId xmlns:p14="http://schemas.microsoft.com/office/powerpoint/2010/main" val="571576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3) Kompetencer</a:t>
            </a:r>
            <a:endParaRPr lang="da-DK" dirty="0"/>
          </a:p>
        </p:txBody>
      </p:sp>
      <p:pic>
        <p:nvPicPr>
          <p:cNvPr id="7" name="Pladsholder til billede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552" r="27552"/>
          <a:stretch>
            <a:fillRect/>
          </a:stretch>
        </p:blipFill>
        <p:spPr/>
      </p:pic>
      <p:sp>
        <p:nvSpPr>
          <p:cNvPr id="5" name="Pladsholder til tekst 4"/>
          <p:cNvSpPr>
            <a:spLocks noGrp="1"/>
          </p:cNvSpPr>
          <p:nvPr>
            <p:ph type="body" sz="quarter" idx="15"/>
          </p:nvPr>
        </p:nvSpPr>
        <p:spPr/>
        <p:txBody>
          <a:bodyPr/>
          <a:lstStyle/>
          <a:p>
            <a:endParaRPr lang="da-DK"/>
          </a:p>
        </p:txBody>
      </p:sp>
      <p:sp>
        <p:nvSpPr>
          <p:cNvPr id="8" name="Pladsholder til tekst 2"/>
          <p:cNvSpPr>
            <a:spLocks noGrp="1"/>
          </p:cNvSpPr>
          <p:nvPr>
            <p:ph type="body" sz="quarter" idx="14"/>
          </p:nvPr>
        </p:nvSpPr>
        <p:spPr>
          <a:xfrm>
            <a:off x="469107" y="1583531"/>
            <a:ext cx="4318917" cy="4104031"/>
          </a:xfrm>
        </p:spPr>
        <p:txBody>
          <a:bodyPr/>
          <a:lstStyle/>
          <a:p>
            <a:pPr lvl="0" eaLnBrk="0" fontAlgn="base" hangingPunct="0">
              <a:lnSpc>
                <a:spcPct val="100000"/>
              </a:lnSpc>
              <a:spcBef>
                <a:spcPct val="0"/>
              </a:spcBef>
              <a:spcAft>
                <a:spcPct val="0"/>
              </a:spcAft>
            </a:pPr>
            <a:endParaRPr lang="da-DK" altLang="da-DK" sz="2400" dirty="0" smtClean="0">
              <a:solidFill>
                <a:srgbClr val="000000"/>
              </a:solidFill>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pPr>
            <a:endParaRPr lang="da-DK" altLang="da-DK" sz="2400" dirty="0">
              <a:solidFill>
                <a:srgbClr val="000000"/>
              </a:solidFill>
              <a:ea typeface="Calibri" panose="020F0502020204030204" pitchFamily="34" charset="0"/>
              <a:cs typeface="Times New Roman" panose="02020603050405020304" pitchFamily="18" charset="0"/>
            </a:endParaRPr>
          </a:p>
          <a:p>
            <a:r>
              <a:rPr lang="da-DK" sz="2000" dirty="0"/>
              <a:t>Har min kommune de fornødne kompetencer til at løfte opgaven?</a:t>
            </a:r>
          </a:p>
          <a:p>
            <a:endParaRPr lang="da-DK" sz="2000" dirty="0" smtClean="0"/>
          </a:p>
          <a:p>
            <a:r>
              <a:rPr lang="da-DK" sz="2000" dirty="0" smtClean="0"/>
              <a:t>Hvordan </a:t>
            </a:r>
            <a:r>
              <a:rPr lang="da-DK" sz="2000" dirty="0"/>
              <a:t>vil vi løfte evt. kompetencemæssige udfordringer?</a:t>
            </a:r>
          </a:p>
          <a:p>
            <a:endParaRPr lang="da-DK" sz="2000" dirty="0" smtClean="0"/>
          </a:p>
          <a:p>
            <a:r>
              <a:rPr lang="da-DK" sz="2000" dirty="0" smtClean="0"/>
              <a:t>Har </a:t>
            </a:r>
            <a:r>
              <a:rPr lang="da-DK" sz="2000" dirty="0"/>
              <a:t>min kommune overvejet samarbejder med andre kommuner om monopolbruddet?</a:t>
            </a:r>
          </a:p>
          <a:p>
            <a:endParaRPr lang="da-DK" sz="2000" dirty="0"/>
          </a:p>
        </p:txBody>
      </p:sp>
    </p:spTree>
    <p:extLst>
      <p:ext uri="{BB962C8B-B14F-4D97-AF65-F5344CB8AC3E}">
        <p14:creationId xmlns:p14="http://schemas.microsoft.com/office/powerpoint/2010/main" val="3314703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4) Strategiske og økonomiske gevinster</a:t>
            </a:r>
            <a:endParaRPr lang="da-DK" dirty="0"/>
          </a:p>
        </p:txBody>
      </p:sp>
      <p:pic>
        <p:nvPicPr>
          <p:cNvPr id="7" name="Pladsholder til billede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552" r="27552"/>
          <a:stretch>
            <a:fillRect/>
          </a:stretch>
        </p:blipFill>
        <p:spPr/>
      </p:pic>
      <p:sp>
        <p:nvSpPr>
          <p:cNvPr id="5" name="Pladsholder til tekst 4"/>
          <p:cNvSpPr>
            <a:spLocks noGrp="1"/>
          </p:cNvSpPr>
          <p:nvPr>
            <p:ph type="body" sz="quarter" idx="15"/>
          </p:nvPr>
        </p:nvSpPr>
        <p:spPr/>
        <p:txBody>
          <a:bodyPr/>
          <a:lstStyle/>
          <a:p>
            <a:endParaRPr lang="da-DK"/>
          </a:p>
        </p:txBody>
      </p:sp>
      <p:sp>
        <p:nvSpPr>
          <p:cNvPr id="8" name="Pladsholder til tekst 2"/>
          <p:cNvSpPr>
            <a:spLocks noGrp="1"/>
          </p:cNvSpPr>
          <p:nvPr>
            <p:ph type="body" sz="quarter" idx="14"/>
          </p:nvPr>
        </p:nvSpPr>
        <p:spPr>
          <a:xfrm>
            <a:off x="469107" y="1583531"/>
            <a:ext cx="4318917" cy="4104031"/>
          </a:xfrm>
        </p:spPr>
        <p:txBody>
          <a:bodyPr/>
          <a:lstStyle/>
          <a:p>
            <a:pPr lvl="0" eaLnBrk="0" fontAlgn="base" hangingPunct="0">
              <a:lnSpc>
                <a:spcPct val="100000"/>
              </a:lnSpc>
              <a:spcBef>
                <a:spcPct val="0"/>
              </a:spcBef>
              <a:spcAft>
                <a:spcPct val="0"/>
              </a:spcAft>
            </a:pPr>
            <a:endParaRPr lang="da-DK" altLang="da-DK" sz="2400" dirty="0" smtClean="0">
              <a:solidFill>
                <a:srgbClr val="000000"/>
              </a:solidFill>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pPr>
            <a:endParaRPr lang="da-DK" altLang="da-DK" sz="2400" dirty="0">
              <a:solidFill>
                <a:srgbClr val="000000"/>
              </a:solidFill>
              <a:ea typeface="Calibri" panose="020F0502020204030204" pitchFamily="34" charset="0"/>
              <a:cs typeface="Times New Roman" panose="02020603050405020304" pitchFamily="18" charset="0"/>
            </a:endParaRPr>
          </a:p>
          <a:p>
            <a:r>
              <a:rPr lang="da-DK" sz="2000" dirty="0"/>
              <a:t>Hvad er vores ambitionsniveau og mål ift. gevinstrealisering for monopolbruddet?</a:t>
            </a:r>
          </a:p>
          <a:p>
            <a:r>
              <a:rPr lang="da-DK" sz="2000" dirty="0"/>
              <a:t> </a:t>
            </a:r>
          </a:p>
          <a:p>
            <a:r>
              <a:rPr lang="da-DK" sz="2000" dirty="0"/>
              <a:t>Hvilke investeringer kræver det i min kommune?</a:t>
            </a:r>
          </a:p>
          <a:p>
            <a:r>
              <a:rPr lang="da-DK" sz="2000" dirty="0"/>
              <a:t> </a:t>
            </a:r>
          </a:p>
          <a:p>
            <a:r>
              <a:rPr lang="da-DK" sz="2000" dirty="0"/>
              <a:t>Hvordan følger vi systematisk op på gevinster og business case?</a:t>
            </a:r>
          </a:p>
        </p:txBody>
      </p:sp>
    </p:spTree>
    <p:extLst>
      <p:ext uri="{BB962C8B-B14F-4D97-AF65-F5344CB8AC3E}">
        <p14:creationId xmlns:p14="http://schemas.microsoft.com/office/powerpoint/2010/main" val="3701552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C0F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15616" y="1556793"/>
            <a:ext cx="7200800" cy="3384376"/>
          </a:xfrm>
        </p:spPr>
        <p:txBody>
          <a:bodyPr>
            <a:normAutofit fontScale="90000"/>
          </a:bodyPr>
          <a:lstStyle/>
          <a:p>
            <a:r>
              <a:rPr lang="da-DK" dirty="0" smtClean="0"/>
              <a:t>Se video hvor tre kommunale topchefer fortæller om deres arbejde med monopolbruddet</a:t>
            </a:r>
            <a:r>
              <a:rPr lang="da-DK" dirty="0"/>
              <a:t>:</a:t>
            </a:r>
            <a:br>
              <a:rPr lang="da-DK" dirty="0"/>
            </a:br>
            <a:r>
              <a:rPr lang="da-DK" dirty="0" smtClean="0"/>
              <a:t/>
            </a:r>
            <a:br>
              <a:rPr lang="da-DK" dirty="0" smtClean="0"/>
            </a:br>
            <a:r>
              <a:rPr lang="da-DK" dirty="0" smtClean="0">
                <a:hlinkClick r:id="rId3"/>
              </a:rPr>
              <a:t>https</a:t>
            </a:r>
            <a:r>
              <a:rPr lang="da-DK" dirty="0">
                <a:hlinkClick r:id="rId3"/>
              </a:rPr>
              <a:t>://</a:t>
            </a:r>
            <a:r>
              <a:rPr lang="da-DK" dirty="0" smtClean="0">
                <a:hlinkClick r:id="rId3"/>
              </a:rPr>
              <a:t>vimeo.com/140633676</a:t>
            </a:r>
            <a:r>
              <a:rPr lang="da-DK" dirty="0" smtClean="0"/>
              <a:t> </a:t>
            </a:r>
            <a:endParaRPr lang="da-DK" dirty="0"/>
          </a:p>
        </p:txBody>
      </p:sp>
    </p:spTree>
    <p:extLst>
      <p:ext uri="{BB962C8B-B14F-4D97-AF65-F5344CB8AC3E}">
        <p14:creationId xmlns:p14="http://schemas.microsoft.com/office/powerpoint/2010/main" val="2733289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Kombit">
  <a:themeElements>
    <a:clrScheme name="KOMBIT">
      <a:dk1>
        <a:sysClr val="windowText" lastClr="000000"/>
      </a:dk1>
      <a:lt1>
        <a:sysClr val="window" lastClr="FFFFFF"/>
      </a:lt1>
      <a:dk2>
        <a:srgbClr val="4E3629"/>
      </a:dk2>
      <a:lt2>
        <a:srgbClr val="CBC4BC"/>
      </a:lt2>
      <a:accent1>
        <a:srgbClr val="C8102E"/>
      </a:accent1>
      <a:accent2>
        <a:srgbClr val="007398"/>
      </a:accent2>
      <a:accent3>
        <a:srgbClr val="7A9A01"/>
      </a:accent3>
      <a:accent4>
        <a:srgbClr val="482F92"/>
      </a:accent4>
      <a:accent5>
        <a:srgbClr val="4BACC6"/>
      </a:accent5>
      <a:accent6>
        <a:srgbClr val="E5A02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KOMBIT Rød">
      <a:srgbClr val="C8102E"/>
    </a:custClr>
    <a:custClr name="Petroleum">
      <a:srgbClr val="007398"/>
    </a:custClr>
    <a:custClr name="Mørk Grøn">
      <a:srgbClr val="7A9A01"/>
    </a:custClr>
    <a:custClr name="Lilla">
      <a:srgbClr val="482F92"/>
    </a:custClr>
  </a:custClr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ommunikation-PR (præsentation)" ma:contentTypeID="0x010100E765BE4AD3AA564A98E83CBAAB3BD9450400D326201AB6A1874AA5F32AEFBC039966" ma:contentTypeVersion="15" ma:contentTypeDescription="" ma:contentTypeScope="" ma:versionID="d16ab4d88feeebc478d2eeecf3f246cb">
  <xsd:schema xmlns:xsd="http://www.w3.org/2001/XMLSchema" xmlns:xs="http://www.w3.org/2001/XMLSchema" xmlns:p="http://schemas.microsoft.com/office/2006/metadata/properties" xmlns:ns1="1ad18e57-1846-4ffb-a171-01e80b4d2f32" xmlns:ns4="c80fcf63-4d00-4fbb-b001-fcb247d155f5" xmlns:ns5="4ca704f4-8320-4d47-9178-2074774b02f6" targetNamespace="http://schemas.microsoft.com/office/2006/metadata/properties" ma:root="true" ma:fieldsID="c4531930c8419deaed469f8b594ee8df" ns1:_="" ns4:_="" ns5:_="">
    <xsd:import namespace="1ad18e57-1846-4ffb-a171-01e80b4d2f32"/>
    <xsd:import namespace="c80fcf63-4d00-4fbb-b001-fcb247d155f5"/>
    <xsd:import namespace="4ca704f4-8320-4d47-9178-2074774b02f6"/>
    <xsd:element name="properties">
      <xsd:complexType>
        <xsd:sequence>
          <xsd:element name="documentManagement">
            <xsd:complexType>
              <xsd:all>
                <xsd:element ref="ns1:Type_x0020_af_x0020_kommunikation_x002f_pr"/>
                <xsd:element ref="ns1:Målgruppe_x0020__x0028_valg_x0029_"/>
                <xsd:element ref="ns1:Dato"/>
                <xsd:element ref="ns1:TaxCatchAll" minOccurs="0"/>
                <xsd:element ref="ns1:TaxCatchAllLabel" minOccurs="0"/>
                <xsd:element ref="ns1:ha18aa9a05574931b438dc06e9807461" minOccurs="0"/>
                <xsd:element ref="ns4:arbejdspakkeNY" minOccurs="0"/>
                <xsd:element ref="ns4:Produktny" minOccurs="0"/>
                <xsd:element ref="ns1:Flyt_x0020_til_x0020_arkiv" minOccurs="0"/>
                <xsd:element ref="ns1:Dokumentstatus" minOccurs="0"/>
                <xsd:element ref="ns1:Vigtigt_x0020_dokument" minOccurs="0"/>
                <xsd:element ref="ns5:Vigtig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d18e57-1846-4ffb-a171-01e80b4d2f32" elementFormDefault="qualified">
    <xsd:import namespace="http://schemas.microsoft.com/office/2006/documentManagement/types"/>
    <xsd:import namespace="http://schemas.microsoft.com/office/infopath/2007/PartnerControls"/>
    <xsd:element name="Type_x0020_af_x0020_kommunikation_x002f_pr" ma:index="0" ma:displayName="Type af kommunikation/pr" ma:description="vælg kommunikations type" ma:format="Dropdown" ma:internalName="Type_x0020_af_x0020_kommunikation_x002F_pr0" ma:readOnly="false">
      <xsd:simpleType>
        <xsd:restriction base="dms:Choice">
          <xsd:enumeration value="Artikel"/>
          <xsd:enumeration value="Annonce"/>
          <xsd:enumeration value="Blog"/>
          <xsd:enumeration value="Ekstranet/hjemmeside"/>
          <xsd:enumeration value="Faktaark"/>
          <xsd:enumeration value="Nyhedsbrev"/>
          <xsd:enumeration value="Persona/grafisk"/>
          <xsd:enumeration value="Præsentation"/>
          <xsd:enumeration value="Pressebrief"/>
          <xsd:enumeration value="Pressemeddelelse"/>
          <xsd:enumeration value="Intranet/SHARE-IT"/>
          <xsd:enumeration value="Andet"/>
        </xsd:restriction>
      </xsd:simpleType>
    </xsd:element>
    <xsd:element name="Målgruppe_x0020__x0028_valg_x0029_" ma:index="1" ma:displayName="Målgruppe (valg)" ma:description="Vælg hvilken type af målgruppe dokumentet henvender sig til" ma:format="Dropdown" ma:internalName="M_x00e5_lgruppe_x0020__x0028_valg_x0029_" ma:readOnly="false">
      <xsd:simpleType>
        <xsd:restriction base="dms:Choice">
          <xsd:enumeration value="Faglig organisation"/>
          <xsd:enumeration value="Interesseorganisaton"/>
          <xsd:enumeration value="IT-Leverandør/rådgivere"/>
          <xsd:enumeration value="KOMBIT internt"/>
          <xsd:enumeration value="Kommuner"/>
          <xsd:enumeration value="Medier/presse"/>
          <xsd:enumeration value="Ministerier"/>
          <xsd:enumeration value="Regioner"/>
          <xsd:enumeration value="Styrelse"/>
          <xsd:enumeration value="Andet"/>
        </xsd:restriction>
      </xsd:simpleType>
    </xsd:element>
    <xsd:element name="Dato" ma:index="3" ma:displayName="Dato" ma:format="DateOnly" ma:internalName="Dato">
      <xsd:simpleType>
        <xsd:restriction base="dms:DateTime"/>
      </xsd:simpleType>
    </xsd:element>
    <xsd:element name="TaxCatchAll" ma:index="8" nillable="true" ma:displayName="Taxonomy Catch All Column" ma:description="" ma:hidden="true" ma:list="{259305a2-eae7-4539-8fbb-789e91726657}" ma:internalName="TaxCatchAll" ma:showField="CatchAllData" ma:web="1ad18e57-1846-4ffb-a171-01e80b4d2f32">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259305a2-eae7-4539-8fbb-789e91726657}" ma:internalName="TaxCatchAllLabel" ma:readOnly="true" ma:showField="CatchAllDataLabel" ma:web="1ad18e57-1846-4ffb-a171-01e80b4d2f32">
      <xsd:complexType>
        <xsd:complexContent>
          <xsd:extension base="dms:MultiChoiceLookup">
            <xsd:sequence>
              <xsd:element name="Value" type="dms:Lookup" maxOccurs="unbounded" minOccurs="0" nillable="true"/>
            </xsd:sequence>
          </xsd:extension>
        </xsd:complexContent>
      </xsd:complexType>
    </xsd:element>
    <xsd:element name="ha18aa9a05574931b438dc06e9807461" ma:index="12" nillable="true" ma:taxonomy="true" ma:internalName="ha18aa9a05574931b438dc06e9807461" ma:taxonomyFieldName="Specificering_x0020_af_x0020_m_x00e5_lgruppe" ma:displayName="Specificering af målgruppe" ma:default="" ma:fieldId="{1a18aa9a-0557-4931-b438-dc06e9807461}" ma:taxonomyMulti="true" ma:sspId="efb1083d-7045-4fd7-9409-417f0f74db49" ma:termSetId="fb9225e4-18b7-4684-a9b9-7c1c058af978" ma:anchorId="00000000-0000-0000-0000-000000000000" ma:open="false" ma:isKeyword="false">
      <xsd:complexType>
        <xsd:sequence>
          <xsd:element ref="pc:Terms" minOccurs="0" maxOccurs="1"/>
        </xsd:sequence>
      </xsd:complexType>
    </xsd:element>
    <xsd:element name="Flyt_x0020_til_x0020_arkiv" ma:index="18" nillable="true" ma:displayName="Flyt til arkiv" ma:default="0" ma:internalName="Flyt_x0020_til_x0020_arkiv">
      <xsd:simpleType>
        <xsd:restriction base="dms:Boolean"/>
      </xsd:simpleType>
    </xsd:element>
    <xsd:element name="Dokumentstatus" ma:index="19" nillable="true" ma:displayName="Dokumentstatus" ma:format="Dropdown" ma:internalName="Dokumentstatus">
      <xsd:simpleType>
        <xsd:restriction base="dms:Choice">
          <xsd:enumeration value="Udkast"/>
          <xsd:enumeration value="Review"/>
          <xsd:enumeration value="Afventer godkendelse"/>
          <xsd:enumeration value="Godkendt"/>
          <xsd:enumeration value="Publiceret"/>
        </xsd:restriction>
      </xsd:simpleType>
    </xsd:element>
    <xsd:element name="Vigtigt_x0020_dokument" ma:index="20" nillable="true" ma:displayName="Vigtigt dokument" ma:format="Dropdown" ma:internalName="Vigtigt_x0020_dokument">
      <xsd:simpleType>
        <xsd:restriction base="dms:Choice">
          <xsd:enumeration value="Ja"/>
          <xsd:enumeration value="Nej"/>
        </xsd:restriction>
      </xsd:simpleType>
    </xsd:element>
  </xsd:schema>
  <xsd:schema xmlns:xsd="http://www.w3.org/2001/XMLSchema" xmlns:xs="http://www.w3.org/2001/XMLSchema" xmlns:dms="http://schemas.microsoft.com/office/2006/documentManagement/types" xmlns:pc="http://schemas.microsoft.com/office/infopath/2007/PartnerControls" targetNamespace="c80fcf63-4d00-4fbb-b001-fcb247d155f5" elementFormDefault="qualified">
    <xsd:import namespace="http://schemas.microsoft.com/office/2006/documentManagement/types"/>
    <xsd:import namespace="http://schemas.microsoft.com/office/infopath/2007/PartnerControls"/>
    <xsd:element name="arbejdspakkeNY" ma:index="16" nillable="true" ma:displayName="Arbejdspakke" ma:description="Vælg arbejdspakke fra listen arbejdspakke-produkt" ma:list="{101D9869-D17A-41F9-A691-46813E9A5BAF}" ma:internalName="arbejdspakkeNY" ma:showField="Arbejdspakke_x0020_titel" ma:web="{4ca704f4-8320-4d47-9178-2074774b02f6}">
      <xsd:simpleType>
        <xsd:restriction base="dms:Lookup"/>
      </xsd:simpleType>
    </xsd:element>
    <xsd:element name="Produktny" ma:index="17" nillable="true" ma:displayName="Produkt" ma:list="{101D9869-D17A-41F9-A691-46813E9A5BAF}" ma:internalName="Produktny" ma:readOnly="false" ma:showField="Produkttitel" ma:web="{4ca704f4-8320-4d47-9178-2074774b02f6}">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ca704f4-8320-4d47-9178-2074774b02f6" elementFormDefault="qualified">
    <xsd:import namespace="http://schemas.microsoft.com/office/2006/documentManagement/types"/>
    <xsd:import namespace="http://schemas.microsoft.com/office/infopath/2007/PartnerControls"/>
    <xsd:element name="Vigtigt" ma:index="21" nillable="true" ma:displayName="Vigtigt" ma:default="Nej" ma:format="Dropdown" ma:internalName="Vigtigt">
      <xsd:simpleType>
        <xsd:restriction base="dms:Choice">
          <xsd:enumeration value="Ja"/>
          <xsd:enumeration value="Nej"/>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Indholdstype"/>
        <xsd:element ref="dc:title" minOccurs="0" maxOccurs="1" ma:displayName="Titel"/>
        <xsd:element ref="dc:subject" minOccurs="0" maxOccurs="1"/>
        <xsd:element ref="dc:description" minOccurs="0" maxOccurs="1"/>
        <xsd:element name="keywords" minOccurs="0" maxOccurs="1" type="xsd:string" ma:displayName="Nøgleord"/>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ype_x0020_af_x0020_kommunikation_x002f_pr xmlns="1ad18e57-1846-4ffb-a171-01e80b4d2f32">Persona/grafisk</Type_x0020_af_x0020_kommunikation_x002f_pr>
    <Produktny xmlns="c80fcf63-4d00-4fbb-b001-fcb247d155f5" xsi:nil="true"/>
    <Målgruppe_x0020__x0028_valg_x0029_ xmlns="1ad18e57-1846-4ffb-a171-01e80b4d2f32">Kommuner</Målgruppe_x0020__x0028_valg_x0029_>
    <ha18aa9a05574931b438dc06e9807461 xmlns="1ad18e57-1846-4ffb-a171-01e80b4d2f32">
      <Terms xmlns="http://schemas.microsoft.com/office/infopath/2007/PartnerControls"/>
    </ha18aa9a05574931b438dc06e9807461>
    <arbejdspakkeNY xmlns="c80fcf63-4d00-4fbb-b001-fcb247d155f5" xsi:nil="true"/>
    <TaxCatchAll xmlns="1ad18e57-1846-4ffb-a171-01e80b4d2f32"/>
    <Flyt_x0020_til_x0020_arkiv xmlns="1ad18e57-1846-4ffb-a171-01e80b4d2f32">false</Flyt_x0020_til_x0020_arkiv>
    <Dato xmlns="1ad18e57-1846-4ffb-a171-01e80b4d2f32">2015-09-29T22:00:00+00:00</Dato>
    <Dokumentstatus xmlns="1ad18e57-1846-4ffb-a171-01e80b4d2f32">Udkast</Dokumentstatus>
    <Vigtigt_x0020_dokument xmlns="1ad18e57-1846-4ffb-a171-01e80b4d2f32" xsi:nil="true"/>
    <Vigtigt xmlns="4ca704f4-8320-4d47-9178-2074774b02f6">Nej</Vigtigt>
  </documentManagement>
</p:properties>
</file>

<file path=customXml/itemProps1.xml><?xml version="1.0" encoding="utf-8"?>
<ds:datastoreItem xmlns:ds="http://schemas.openxmlformats.org/officeDocument/2006/customXml" ds:itemID="{9322E05D-B70A-426A-863F-54B92F83F127}">
  <ds:schemaRefs>
    <ds:schemaRef ds:uri="http://schemas.microsoft.com/sharepoint/v3/contenttype/forms"/>
  </ds:schemaRefs>
</ds:datastoreItem>
</file>

<file path=customXml/itemProps2.xml><?xml version="1.0" encoding="utf-8"?>
<ds:datastoreItem xmlns:ds="http://schemas.openxmlformats.org/officeDocument/2006/customXml" ds:itemID="{AA7AAC32-8277-4C14-B01B-CF16C0C3F8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d18e57-1846-4ffb-a171-01e80b4d2f32"/>
    <ds:schemaRef ds:uri="c80fcf63-4d00-4fbb-b001-fcb247d155f5"/>
    <ds:schemaRef ds:uri="4ca704f4-8320-4d47-9178-2074774b02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D787FD-D246-4A2B-817F-424E6844EBD1}">
  <ds:schemaRefs>
    <ds:schemaRef ds:uri="http://schemas.microsoft.com/office/2006/documentManagement/types"/>
    <ds:schemaRef ds:uri="http://purl.org/dc/terms/"/>
    <ds:schemaRef ds:uri="http://schemas.microsoft.com/office/infopath/2007/PartnerControls"/>
    <ds:schemaRef ds:uri="c80fcf63-4d00-4fbb-b001-fcb247d155f5"/>
    <ds:schemaRef ds:uri="http://www.w3.org/XML/1998/namespace"/>
    <ds:schemaRef ds:uri="http://schemas.microsoft.com/office/2006/metadata/properties"/>
    <ds:schemaRef ds:uri="http://schemas.openxmlformats.org/package/2006/metadata/core-properties"/>
    <ds:schemaRef ds:uri="http://purl.org/dc/dcmitype/"/>
    <ds:schemaRef ds:uri="4ca704f4-8320-4d47-9178-2074774b02f6"/>
    <ds:schemaRef ds:uri="1ad18e57-1846-4ffb-a171-01e80b4d2f32"/>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KOMBIT131213</Template>
  <TotalTime>693</TotalTime>
  <Words>1808</Words>
  <Application>Microsoft Office PowerPoint</Application>
  <PresentationFormat>Skærmshow (4:3)</PresentationFormat>
  <Paragraphs>163</Paragraphs>
  <Slides>10</Slides>
  <Notes>9</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10</vt:i4>
      </vt:variant>
    </vt:vector>
  </HeadingPairs>
  <TitlesOfParts>
    <vt:vector size="15" baseType="lpstr">
      <vt:lpstr>Arial</vt:lpstr>
      <vt:lpstr>Calibri</vt:lpstr>
      <vt:lpstr>Times New Roman</vt:lpstr>
      <vt:lpstr>Trebuchet MS</vt:lpstr>
      <vt:lpstr>Kombit</vt:lpstr>
      <vt:lpstr>Implementering af Monopolbruddet</vt:lpstr>
      <vt:lpstr>Kort om denne præsentation</vt:lpstr>
      <vt:lpstr>Introduktion til monopolbruddet</vt:lpstr>
      <vt:lpstr>Hvor er monopolbruddet lige nu (efteråret 2015)?</vt:lpstr>
      <vt:lpstr>1) Udfordringen</vt:lpstr>
      <vt:lpstr>2) Styring og projekteksekvering</vt:lpstr>
      <vt:lpstr>3) Kompetencer</vt:lpstr>
      <vt:lpstr>4) Strategiske og økonomiske gevinster</vt:lpstr>
      <vt:lpstr>Se video hvor tre kommunale topchefer fortæller om deres arbejde med monopolbruddet:  https://vimeo.com/140633676 </vt:lpstr>
      <vt:lpstr>Læs mere om monopolbruddet på   www.kombit.dk/monopolbrud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monopolbruddet</dc:title>
  <dc:creator>Nils Thor Rosted</dc:creator>
  <cp:lastModifiedBy>Nils Thor Rosted</cp:lastModifiedBy>
  <cp:revision>18</cp:revision>
  <cp:lastPrinted>2015-09-21T10:59:40Z</cp:lastPrinted>
  <dcterms:created xsi:type="dcterms:W3CDTF">2015-09-14T07:41:58Z</dcterms:created>
  <dcterms:modified xsi:type="dcterms:W3CDTF">2015-10-02T11:58:38Z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0x010100E765BE4AD3AA564A98E83CBAAB3BD9450400D326201AB6A1874AA5F32AEFBC039966</vt:lpwstr>
  </property>
  <property fmtid="{D5CDD505-2E9C-101B-9397-08002B2CF9AE}" pid="3" name="Programnavn">
    <vt:lpwstr>Rammearktitektur</vt:lpwstr>
  </property>
  <property fmtid="{D5CDD505-2E9C-101B-9397-08002B2CF9AE}" pid="4" name="Planlagt Faseovergang">
    <vt:filetime>2012-03-14T23:00:00Z</vt:filetime>
  </property>
  <property fmtid="{D5CDD505-2E9C-101B-9397-08002B2CF9AE}" pid="5" name="Projektnavn">
    <vt:lpwstr>Udbudsplan monopolområdet</vt:lpwstr>
  </property>
  <property fmtid="{D5CDD505-2E9C-101B-9397-08002B2CF9AE}" pid="6" name="Specificering_x0020_af_x0020_m_x00e5_lgruppe">
    <vt:lpwstr/>
  </property>
  <property fmtid="{D5CDD505-2E9C-101B-9397-08002B2CF9AE}" pid="7" name="Fase">
    <vt:lpwstr>Uspecificeret fase</vt:lpwstr>
  </property>
  <property fmtid="{D5CDD505-2E9C-101B-9397-08002B2CF9AE}" pid="8" name="Specificering af målgruppe">
    <vt:lpwstr/>
  </property>
</Properties>
</file>