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34210" y="3506348"/>
            <a:ext cx="6730078" cy="720080"/>
          </a:xfrm>
        </p:spPr>
        <p:txBody>
          <a:bodyPr wrap="square" anchor="b" anchorCtr="0">
            <a:normAutofit/>
          </a:bodyPr>
          <a:lstStyle>
            <a:lvl1pPr>
              <a:lnSpc>
                <a:spcPts val="4500"/>
              </a:lnSpc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KLik for at tilføje titel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440775" y="4437112"/>
            <a:ext cx="6696744" cy="1440160"/>
          </a:xfrm>
        </p:spPr>
        <p:txBody>
          <a:bodyPr>
            <a:normAutofit/>
          </a:bodyPr>
          <a:lstStyle>
            <a:lvl1pPr marL="0" indent="0" algn="l">
              <a:lnSpc>
                <a:spcPts val="3200"/>
              </a:lnSpc>
              <a:buNone/>
              <a:defRPr sz="3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Klik for at tilføje undertitel/afsender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DD6E13-BEC2-487A-9E46-2CE6FFAA0955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KombitShape"/>
          <p:cNvGrpSpPr/>
          <p:nvPr/>
        </p:nvGrpSpPr>
        <p:grpSpPr>
          <a:xfrm>
            <a:off x="2117378" y="-143168"/>
            <a:ext cx="7637386" cy="4618506"/>
            <a:chOff x="2117378" y="-143168"/>
            <a:chExt cx="7637386" cy="4618506"/>
          </a:xfrm>
          <a:solidFill>
            <a:schemeClr val="bg1"/>
          </a:solidFill>
        </p:grpSpPr>
        <p:sp>
          <p:nvSpPr>
            <p:cNvPr id="21" name="Krans 3"/>
            <p:cNvSpPr>
              <a:spLocks noChangeAspect="1"/>
            </p:cNvSpPr>
            <p:nvPr/>
          </p:nvSpPr>
          <p:spPr>
            <a:xfrm>
              <a:off x="2117378" y="-143168"/>
              <a:ext cx="4176000" cy="2088000"/>
            </a:xfrm>
            <a:custGeom>
              <a:avLst/>
              <a:gdLst/>
              <a:ahLst/>
              <a:cxnLst/>
              <a:rect l="l" t="t" r="r" b="b"/>
              <a:pathLst>
                <a:path w="4176000" h="2088000">
                  <a:moveTo>
                    <a:pt x="0" y="0"/>
                  </a:moveTo>
                  <a:lnTo>
                    <a:pt x="4176000" y="0"/>
                  </a:lnTo>
                  <a:cubicBezTo>
                    <a:pt x="4176000" y="1153171"/>
                    <a:pt x="3241171" y="2088000"/>
                    <a:pt x="2088000" y="2088000"/>
                  </a:cubicBezTo>
                  <a:cubicBezTo>
                    <a:pt x="934829" y="2088000"/>
                    <a:pt x="0" y="1153171"/>
                    <a:pt x="0" y="0"/>
                  </a:cubicBezTo>
                  <a:close/>
                  <a:moveTo>
                    <a:pt x="651122" y="0"/>
                  </a:moveTo>
                  <a:cubicBezTo>
                    <a:pt x="651122" y="793566"/>
                    <a:pt x="1294434" y="1436878"/>
                    <a:pt x="2088000" y="1436878"/>
                  </a:cubicBezTo>
                  <a:cubicBezTo>
                    <a:pt x="2881566" y="1436878"/>
                    <a:pt x="3524878" y="793566"/>
                    <a:pt x="3524878" y="0"/>
                  </a:cubicBezTo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ktangel 21"/>
            <p:cNvSpPr/>
            <p:nvPr/>
          </p:nvSpPr>
          <p:spPr>
            <a:xfrm rot="2700000">
              <a:off x="4950278" y="2329983"/>
              <a:ext cx="3640764" cy="649946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ktangel 22"/>
            <p:cNvSpPr/>
            <p:nvPr/>
          </p:nvSpPr>
          <p:spPr>
            <a:xfrm rot="18900000">
              <a:off x="7227345" y="2723296"/>
              <a:ext cx="2527419" cy="652096"/>
            </a:xfrm>
            <a:custGeom>
              <a:avLst/>
              <a:gdLst/>
              <a:ahLst/>
              <a:cxnLst/>
              <a:rect l="l" t="t" r="r" b="b"/>
              <a:pathLst>
                <a:path w="2527419" h="652096">
                  <a:moveTo>
                    <a:pt x="0" y="0"/>
                  </a:moveTo>
                  <a:lnTo>
                    <a:pt x="2527419" y="0"/>
                  </a:lnTo>
                  <a:lnTo>
                    <a:pt x="1893395" y="652096"/>
                  </a:lnTo>
                  <a:lnTo>
                    <a:pt x="0" y="64994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6" name="Billed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000" y="6055200"/>
            <a:ext cx="1527731" cy="4854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øjrestille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76000"/>
            <a:ext cx="4571182" cy="841638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A62-7F4D-46C3-87E1-477889CCEF12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Pladsholder til billede 6" descr="[logo:BlackWhite]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038725" y="0"/>
            <a:ext cx="4105275" cy="6858000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324000" tIns="1440000" rIns="324000" anchor="t"/>
          <a:lstStyle>
            <a:lvl1pPr>
              <a:defRPr sz="1600" baseline="0"/>
            </a:lvl1pPr>
          </a:lstStyle>
          <a:p>
            <a:r>
              <a:rPr lang="da-DK" dirty="0" smtClean="0"/>
              <a:t>Klik på knappen i midten for at indsætte et billede. Billedet fjernes igen ved at trykke DELETE på tastaturet. (Klik Nulstil på fanen HJEM, hvis du ikke kan se logo.)</a:t>
            </a:r>
            <a:endParaRPr lang="en-US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4"/>
          </p:nvPr>
        </p:nvSpPr>
        <p:spPr>
          <a:xfrm>
            <a:off x="469107" y="1583531"/>
            <a:ext cx="4318917" cy="410403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5" hasCustomPrompt="1"/>
          </p:nvPr>
        </p:nvSpPr>
        <p:spPr>
          <a:xfrm>
            <a:off x="7128000" y="6066000"/>
            <a:ext cx="1512000" cy="471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
             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5BA5-11A5-4F4C-AF17-2AE2E5036D36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67544" y="1581150"/>
            <a:ext cx="3960440" cy="4079875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lIns="252000" tIns="1080000" rIns="252000" bIns="0" rtlCol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baseline="0"/>
            </a:lvl1pPr>
          </a:lstStyle>
          <a:p>
            <a:r>
              <a:rPr lang="da-DK" dirty="0" smtClean="0"/>
              <a:t>Klik så her på knappen i midten for at indsætte et billede.</a:t>
            </a:r>
            <a:endParaRPr lang="en-US" dirty="0"/>
          </a:p>
        </p:txBody>
      </p:sp>
      <p:sp>
        <p:nvSpPr>
          <p:cNvPr id="7" name="Pladsholder til billede 6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680000" y="1587500"/>
            <a:ext cx="3960000" cy="4103689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252000" tIns="1080000" rIns="252000" anchor="t"/>
          <a:lstStyle>
            <a:lvl1pPr>
              <a:defRPr sz="1600" baseline="0"/>
            </a:lvl1pPr>
          </a:lstStyle>
          <a:p>
            <a:r>
              <a:rPr lang="da-DK" dirty="0" smtClean="0"/>
              <a:t>Klik først her på knappen i midten for at indsætte et billede.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2700"/>
              </a:lnSpc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48DAC-5E6C-4D88-859D-93A0747E8277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841E-FDE4-4F95-B5AA-F5EB88A7EDBE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snitsoverskrift">
    <p:bg>
      <p:bgPr>
        <a:solidFill>
          <a:srgbClr val="D7D2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91680" y="1556793"/>
            <a:ext cx="5472608" cy="3384376"/>
          </a:xfrm>
        </p:spPr>
        <p:txBody>
          <a:bodyPr anchor="ctr"/>
          <a:lstStyle>
            <a:lvl1pPr algn="ctr">
              <a:lnSpc>
                <a:spcPts val="4500"/>
              </a:lnSpc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Klik her for at tilføje tekst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 hasCustomPrompt="1"/>
          </p:nvPr>
        </p:nvSpPr>
        <p:spPr>
          <a:xfrm>
            <a:off x="1691680" y="6723137"/>
            <a:ext cx="5400600" cy="450279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(Brødtekst benyttes ikke på dette dias)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B3A67A-F57C-4B34-ADD1-03E0C8523631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422BEA-4D31-4C39-B8C3-10D1386D54D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tement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pe 42"/>
          <p:cNvGrpSpPr/>
          <p:nvPr/>
        </p:nvGrpSpPr>
        <p:grpSpPr>
          <a:xfrm>
            <a:off x="7127786" y="6063819"/>
            <a:ext cx="1504800" cy="476559"/>
            <a:chOff x="0" y="0"/>
            <a:chExt cx="6907213" cy="2160588"/>
          </a:xfrm>
          <a:solidFill>
            <a:schemeClr val="bg1"/>
          </a:solidFill>
        </p:grpSpPr>
        <p:sp>
          <p:nvSpPr>
            <p:cNvPr id="11" name="Freeform 5"/>
            <p:cNvSpPr/>
            <p:nvPr/>
          </p:nvSpPr>
          <p:spPr bwMode="auto">
            <a:xfrm>
              <a:off x="0" y="20638"/>
              <a:ext cx="1103313" cy="1212850"/>
            </a:xfrm>
            <a:custGeom>
              <a:avLst/>
              <a:gdLst/>
              <a:ahLst/>
              <a:cxnLst/>
              <a:rect l="0" t="0" r="r" b="b"/>
              <a:pathLst>
                <a:path w="695" h="764">
                  <a:moveTo>
                    <a:pt x="0" y="0"/>
                  </a:moveTo>
                  <a:lnTo>
                    <a:pt x="168" y="0"/>
                  </a:lnTo>
                  <a:lnTo>
                    <a:pt x="168" y="334"/>
                  </a:lnTo>
                  <a:lnTo>
                    <a:pt x="478" y="0"/>
                  </a:lnTo>
                  <a:lnTo>
                    <a:pt x="680" y="0"/>
                  </a:lnTo>
                  <a:lnTo>
                    <a:pt x="370" y="324"/>
                  </a:lnTo>
                  <a:lnTo>
                    <a:pt x="695" y="764"/>
                  </a:lnTo>
                  <a:lnTo>
                    <a:pt x="493" y="764"/>
                  </a:lnTo>
                  <a:lnTo>
                    <a:pt x="256" y="439"/>
                  </a:lnTo>
                  <a:lnTo>
                    <a:pt x="168" y="530"/>
                  </a:lnTo>
                  <a:lnTo>
                    <a:pt x="168" y="764"/>
                  </a:lnTo>
                  <a:lnTo>
                    <a:pt x="0" y="76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1082675" y="0"/>
              <a:ext cx="1287463" cy="1254125"/>
            </a:xfrm>
            <a:custGeom>
              <a:avLst/>
              <a:gdLst/>
              <a:ahLst/>
              <a:cxnLst/>
              <a:rect l="0" t="0" r="r" b="b"/>
              <a:pathLst>
                <a:path w="2694" h="2621">
                  <a:moveTo>
                    <a:pt x="0" y="1318"/>
                  </a:moveTo>
                  <a:cubicBezTo>
                    <a:pt x="0" y="1311"/>
                    <a:pt x="0" y="1311"/>
                    <a:pt x="0" y="1311"/>
                  </a:cubicBezTo>
                  <a:cubicBezTo>
                    <a:pt x="0" y="590"/>
                    <a:pt x="569" y="0"/>
                    <a:pt x="1351" y="0"/>
                  </a:cubicBezTo>
                  <a:cubicBezTo>
                    <a:pt x="2133" y="0"/>
                    <a:pt x="2694" y="583"/>
                    <a:pt x="2694" y="1303"/>
                  </a:cubicBezTo>
                  <a:cubicBezTo>
                    <a:pt x="2694" y="1311"/>
                    <a:pt x="2694" y="1311"/>
                    <a:pt x="2694" y="1311"/>
                  </a:cubicBezTo>
                  <a:cubicBezTo>
                    <a:pt x="2694" y="2031"/>
                    <a:pt x="2126" y="2621"/>
                    <a:pt x="1344" y="2621"/>
                  </a:cubicBezTo>
                  <a:cubicBezTo>
                    <a:pt x="562" y="2621"/>
                    <a:pt x="0" y="2038"/>
                    <a:pt x="0" y="1318"/>
                  </a:cubicBezTo>
                  <a:close/>
                  <a:moveTo>
                    <a:pt x="2111" y="1318"/>
                  </a:moveTo>
                  <a:cubicBezTo>
                    <a:pt x="2111" y="1311"/>
                    <a:pt x="2111" y="1311"/>
                    <a:pt x="2111" y="1311"/>
                  </a:cubicBezTo>
                  <a:cubicBezTo>
                    <a:pt x="2111" y="876"/>
                    <a:pt x="1793" y="514"/>
                    <a:pt x="1344" y="514"/>
                  </a:cubicBezTo>
                  <a:cubicBezTo>
                    <a:pt x="895" y="514"/>
                    <a:pt x="583" y="869"/>
                    <a:pt x="583" y="1303"/>
                  </a:cubicBezTo>
                  <a:cubicBezTo>
                    <a:pt x="583" y="1311"/>
                    <a:pt x="583" y="1311"/>
                    <a:pt x="583" y="1311"/>
                  </a:cubicBezTo>
                  <a:cubicBezTo>
                    <a:pt x="583" y="1745"/>
                    <a:pt x="902" y="2107"/>
                    <a:pt x="1351" y="2107"/>
                  </a:cubicBezTo>
                  <a:cubicBezTo>
                    <a:pt x="1800" y="2107"/>
                    <a:pt x="2111" y="1752"/>
                    <a:pt x="2111" y="13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/>
            <p:cNvSpPr/>
            <p:nvPr/>
          </p:nvSpPr>
          <p:spPr bwMode="auto">
            <a:xfrm>
              <a:off x="2597150" y="20638"/>
              <a:ext cx="1211263" cy="1212850"/>
            </a:xfrm>
            <a:custGeom>
              <a:avLst/>
              <a:gdLst/>
              <a:ahLst/>
              <a:cxnLst/>
              <a:rect l="0" t="0" r="r" b="b"/>
              <a:pathLst>
                <a:path w="763" h="764">
                  <a:moveTo>
                    <a:pt x="0" y="0"/>
                  </a:moveTo>
                  <a:lnTo>
                    <a:pt x="181" y="0"/>
                  </a:lnTo>
                  <a:lnTo>
                    <a:pt x="381" y="323"/>
                  </a:lnTo>
                  <a:lnTo>
                    <a:pt x="582" y="0"/>
                  </a:lnTo>
                  <a:lnTo>
                    <a:pt x="763" y="0"/>
                  </a:lnTo>
                  <a:lnTo>
                    <a:pt x="763" y="764"/>
                  </a:lnTo>
                  <a:lnTo>
                    <a:pt x="596" y="764"/>
                  </a:lnTo>
                  <a:lnTo>
                    <a:pt x="596" y="265"/>
                  </a:lnTo>
                  <a:lnTo>
                    <a:pt x="381" y="592"/>
                  </a:lnTo>
                  <a:lnTo>
                    <a:pt x="377" y="592"/>
                  </a:lnTo>
                  <a:lnTo>
                    <a:pt x="164" y="269"/>
                  </a:lnTo>
                  <a:lnTo>
                    <a:pt x="164" y="764"/>
                  </a:lnTo>
                  <a:lnTo>
                    <a:pt x="0" y="76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4103688" y="20638"/>
              <a:ext cx="1030288" cy="1212850"/>
            </a:xfrm>
            <a:custGeom>
              <a:avLst/>
              <a:gdLst/>
              <a:ahLst/>
              <a:cxnLst/>
              <a:rect l="0" t="0" r="r" b="b"/>
              <a:pathLst>
                <a:path w="2155" h="2535">
                  <a:moveTo>
                    <a:pt x="0" y="0"/>
                  </a:moveTo>
                  <a:cubicBezTo>
                    <a:pt x="1177" y="0"/>
                    <a:pt x="1177" y="0"/>
                    <a:pt x="1177" y="0"/>
                  </a:cubicBezTo>
                  <a:cubicBezTo>
                    <a:pt x="1467" y="0"/>
                    <a:pt x="1695" y="80"/>
                    <a:pt x="1840" y="225"/>
                  </a:cubicBezTo>
                  <a:cubicBezTo>
                    <a:pt x="1955" y="341"/>
                    <a:pt x="2013" y="482"/>
                    <a:pt x="2013" y="656"/>
                  </a:cubicBezTo>
                  <a:cubicBezTo>
                    <a:pt x="2013" y="663"/>
                    <a:pt x="2013" y="663"/>
                    <a:pt x="2013" y="663"/>
                  </a:cubicBezTo>
                  <a:cubicBezTo>
                    <a:pt x="2013" y="949"/>
                    <a:pt x="1861" y="1108"/>
                    <a:pt x="1680" y="1210"/>
                  </a:cubicBezTo>
                  <a:cubicBezTo>
                    <a:pt x="1974" y="1322"/>
                    <a:pt x="2155" y="1492"/>
                    <a:pt x="2155" y="1832"/>
                  </a:cubicBezTo>
                  <a:cubicBezTo>
                    <a:pt x="2155" y="1840"/>
                    <a:pt x="2155" y="1840"/>
                    <a:pt x="2155" y="1840"/>
                  </a:cubicBezTo>
                  <a:cubicBezTo>
                    <a:pt x="2155" y="2303"/>
                    <a:pt x="1778" y="2535"/>
                    <a:pt x="1206" y="2535"/>
                  </a:cubicBezTo>
                  <a:cubicBezTo>
                    <a:pt x="0" y="2535"/>
                    <a:pt x="0" y="2535"/>
                    <a:pt x="0" y="2535"/>
                  </a:cubicBezTo>
                  <a:lnTo>
                    <a:pt x="0" y="0"/>
                  </a:lnTo>
                  <a:close/>
                  <a:moveTo>
                    <a:pt x="1459" y="750"/>
                  </a:moveTo>
                  <a:cubicBezTo>
                    <a:pt x="1459" y="583"/>
                    <a:pt x="1329" y="489"/>
                    <a:pt x="1094" y="489"/>
                  </a:cubicBezTo>
                  <a:cubicBezTo>
                    <a:pt x="543" y="489"/>
                    <a:pt x="543" y="489"/>
                    <a:pt x="543" y="489"/>
                  </a:cubicBezTo>
                  <a:cubicBezTo>
                    <a:pt x="543" y="1025"/>
                    <a:pt x="543" y="1025"/>
                    <a:pt x="543" y="1025"/>
                  </a:cubicBezTo>
                  <a:cubicBezTo>
                    <a:pt x="1058" y="1025"/>
                    <a:pt x="1058" y="1025"/>
                    <a:pt x="1058" y="1025"/>
                  </a:cubicBezTo>
                  <a:cubicBezTo>
                    <a:pt x="1304" y="1025"/>
                    <a:pt x="1459" y="945"/>
                    <a:pt x="1459" y="757"/>
                  </a:cubicBezTo>
                  <a:lnTo>
                    <a:pt x="1459" y="750"/>
                  </a:lnTo>
                  <a:close/>
                  <a:moveTo>
                    <a:pt x="1188" y="1488"/>
                  </a:moveTo>
                  <a:cubicBezTo>
                    <a:pt x="543" y="1488"/>
                    <a:pt x="543" y="1488"/>
                    <a:pt x="543" y="1488"/>
                  </a:cubicBezTo>
                  <a:cubicBezTo>
                    <a:pt x="543" y="2046"/>
                    <a:pt x="543" y="2046"/>
                    <a:pt x="543" y="2046"/>
                  </a:cubicBezTo>
                  <a:cubicBezTo>
                    <a:pt x="1206" y="2046"/>
                    <a:pt x="1206" y="2046"/>
                    <a:pt x="1206" y="2046"/>
                  </a:cubicBezTo>
                  <a:cubicBezTo>
                    <a:pt x="1452" y="2046"/>
                    <a:pt x="1601" y="1959"/>
                    <a:pt x="1601" y="1771"/>
                  </a:cubicBezTo>
                  <a:cubicBezTo>
                    <a:pt x="1601" y="1764"/>
                    <a:pt x="1601" y="1764"/>
                    <a:pt x="1601" y="1764"/>
                  </a:cubicBezTo>
                  <a:cubicBezTo>
                    <a:pt x="1601" y="1593"/>
                    <a:pt x="1474" y="1488"/>
                    <a:pt x="1188" y="14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/>
            <p:cNvSpPr/>
            <p:nvPr/>
          </p:nvSpPr>
          <p:spPr bwMode="auto">
            <a:xfrm>
              <a:off x="5903913" y="17463"/>
              <a:ext cx="1003300" cy="1212850"/>
            </a:xfrm>
            <a:custGeom>
              <a:avLst/>
              <a:gdLst/>
              <a:ahLst/>
              <a:cxnLst/>
              <a:rect l="0" t="0" r="r" b="b"/>
              <a:pathLst>
                <a:path w="632" h="764">
                  <a:moveTo>
                    <a:pt x="232" y="155"/>
                  </a:moveTo>
                  <a:lnTo>
                    <a:pt x="0" y="155"/>
                  </a:lnTo>
                  <a:lnTo>
                    <a:pt x="0" y="0"/>
                  </a:lnTo>
                  <a:lnTo>
                    <a:pt x="632" y="0"/>
                  </a:lnTo>
                  <a:lnTo>
                    <a:pt x="632" y="155"/>
                  </a:lnTo>
                  <a:lnTo>
                    <a:pt x="400" y="155"/>
                  </a:lnTo>
                  <a:lnTo>
                    <a:pt x="400" y="764"/>
                  </a:lnTo>
                  <a:lnTo>
                    <a:pt x="232" y="764"/>
                  </a:lnTo>
                  <a:lnTo>
                    <a:pt x="232" y="1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5373688" y="966788"/>
              <a:ext cx="266700" cy="266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5373688" y="20638"/>
              <a:ext cx="266700" cy="266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5373688" y="493713"/>
              <a:ext cx="266700" cy="266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9" name="Freeform 13"/>
            <p:cNvSpPr/>
            <p:nvPr/>
          </p:nvSpPr>
          <p:spPr bwMode="auto">
            <a:xfrm>
              <a:off x="6350" y="1814513"/>
              <a:ext cx="290513" cy="341313"/>
            </a:xfrm>
            <a:custGeom>
              <a:avLst/>
              <a:gdLst/>
              <a:ahLst/>
              <a:cxnLst/>
              <a:rect l="0" t="0" r="r" b="b"/>
              <a:pathLst>
                <a:path w="183" h="215">
                  <a:moveTo>
                    <a:pt x="0" y="0"/>
                  </a:moveTo>
                  <a:lnTo>
                    <a:pt x="24" y="0"/>
                  </a:lnTo>
                  <a:lnTo>
                    <a:pt x="24" y="128"/>
                  </a:lnTo>
                  <a:lnTo>
                    <a:pt x="148" y="0"/>
                  </a:lnTo>
                  <a:lnTo>
                    <a:pt x="179" y="0"/>
                  </a:lnTo>
                  <a:lnTo>
                    <a:pt x="87" y="94"/>
                  </a:lnTo>
                  <a:lnTo>
                    <a:pt x="183" y="215"/>
                  </a:lnTo>
                  <a:lnTo>
                    <a:pt x="153" y="215"/>
                  </a:lnTo>
                  <a:lnTo>
                    <a:pt x="70" y="111"/>
                  </a:lnTo>
                  <a:lnTo>
                    <a:pt x="24" y="157"/>
                  </a:lnTo>
                  <a:lnTo>
                    <a:pt x="24" y="215"/>
                  </a:lnTo>
                  <a:lnTo>
                    <a:pt x="0" y="21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320675" y="1898650"/>
              <a:ext cx="261938" cy="261938"/>
            </a:xfrm>
            <a:custGeom>
              <a:avLst/>
              <a:gdLst/>
              <a:ahLst/>
              <a:cxnLst/>
              <a:rect l="0" t="0" r="r" b="b"/>
              <a:pathLst>
                <a:path w="549" h="550">
                  <a:moveTo>
                    <a:pt x="0" y="277"/>
                  </a:moveTo>
                  <a:cubicBezTo>
                    <a:pt x="0" y="275"/>
                    <a:pt x="0" y="275"/>
                    <a:pt x="0" y="275"/>
                  </a:cubicBezTo>
                  <a:cubicBezTo>
                    <a:pt x="0" y="127"/>
                    <a:pt x="116" y="0"/>
                    <a:pt x="275" y="0"/>
                  </a:cubicBezTo>
                  <a:cubicBezTo>
                    <a:pt x="433" y="0"/>
                    <a:pt x="549" y="125"/>
                    <a:pt x="549" y="273"/>
                  </a:cubicBezTo>
                  <a:cubicBezTo>
                    <a:pt x="549" y="275"/>
                    <a:pt x="549" y="275"/>
                    <a:pt x="549" y="275"/>
                  </a:cubicBezTo>
                  <a:cubicBezTo>
                    <a:pt x="549" y="424"/>
                    <a:pt x="432" y="550"/>
                    <a:pt x="273" y="550"/>
                  </a:cubicBezTo>
                  <a:cubicBezTo>
                    <a:pt x="115" y="550"/>
                    <a:pt x="0" y="426"/>
                    <a:pt x="0" y="277"/>
                  </a:cubicBezTo>
                  <a:close/>
                  <a:moveTo>
                    <a:pt x="468" y="277"/>
                  </a:moveTo>
                  <a:cubicBezTo>
                    <a:pt x="468" y="275"/>
                    <a:pt x="468" y="275"/>
                    <a:pt x="468" y="275"/>
                  </a:cubicBezTo>
                  <a:cubicBezTo>
                    <a:pt x="468" y="162"/>
                    <a:pt x="384" y="70"/>
                    <a:pt x="273" y="70"/>
                  </a:cubicBezTo>
                  <a:cubicBezTo>
                    <a:pt x="159" y="70"/>
                    <a:pt x="80" y="162"/>
                    <a:pt x="80" y="273"/>
                  </a:cubicBezTo>
                  <a:cubicBezTo>
                    <a:pt x="80" y="275"/>
                    <a:pt x="80" y="275"/>
                    <a:pt x="80" y="275"/>
                  </a:cubicBezTo>
                  <a:cubicBezTo>
                    <a:pt x="80" y="388"/>
                    <a:pt x="164" y="480"/>
                    <a:pt x="275" y="480"/>
                  </a:cubicBezTo>
                  <a:cubicBezTo>
                    <a:pt x="389" y="480"/>
                    <a:pt x="468" y="388"/>
                    <a:pt x="468" y="2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/>
            <p:cNvSpPr/>
            <p:nvPr/>
          </p:nvSpPr>
          <p:spPr bwMode="auto">
            <a:xfrm>
              <a:off x="649288" y="1898650"/>
              <a:ext cx="382588" cy="257175"/>
            </a:xfrm>
            <a:custGeom>
              <a:avLst/>
              <a:gdLst/>
              <a:ahLst/>
              <a:cxnLst/>
              <a:rect l="0" t="0" r="r" b="b"/>
              <a:pathLst>
                <a:path w="799" h="538">
                  <a:moveTo>
                    <a:pt x="0" y="12"/>
                  </a:moveTo>
                  <a:cubicBezTo>
                    <a:pt x="79" y="12"/>
                    <a:pt x="79" y="12"/>
                    <a:pt x="79" y="12"/>
                  </a:cubicBezTo>
                  <a:cubicBezTo>
                    <a:pt x="79" y="100"/>
                    <a:pt x="79" y="100"/>
                    <a:pt x="79" y="100"/>
                  </a:cubicBezTo>
                  <a:cubicBezTo>
                    <a:pt x="113" y="48"/>
                    <a:pt x="160" y="0"/>
                    <a:pt x="249" y="0"/>
                  </a:cubicBezTo>
                  <a:cubicBezTo>
                    <a:pt x="334" y="0"/>
                    <a:pt x="389" y="46"/>
                    <a:pt x="418" y="105"/>
                  </a:cubicBezTo>
                  <a:cubicBezTo>
                    <a:pt x="456" y="47"/>
                    <a:pt x="512" y="0"/>
                    <a:pt x="603" y="0"/>
                  </a:cubicBezTo>
                  <a:cubicBezTo>
                    <a:pt x="725" y="0"/>
                    <a:pt x="799" y="82"/>
                    <a:pt x="799" y="212"/>
                  </a:cubicBezTo>
                  <a:cubicBezTo>
                    <a:pt x="799" y="538"/>
                    <a:pt x="799" y="538"/>
                    <a:pt x="799" y="538"/>
                  </a:cubicBezTo>
                  <a:cubicBezTo>
                    <a:pt x="720" y="538"/>
                    <a:pt x="720" y="538"/>
                    <a:pt x="720" y="538"/>
                  </a:cubicBezTo>
                  <a:cubicBezTo>
                    <a:pt x="720" y="230"/>
                    <a:pt x="720" y="230"/>
                    <a:pt x="720" y="230"/>
                  </a:cubicBezTo>
                  <a:cubicBezTo>
                    <a:pt x="720" y="129"/>
                    <a:pt x="670" y="72"/>
                    <a:pt x="584" y="72"/>
                  </a:cubicBezTo>
                  <a:cubicBezTo>
                    <a:pt x="505" y="72"/>
                    <a:pt x="439" y="131"/>
                    <a:pt x="439" y="235"/>
                  </a:cubicBezTo>
                  <a:cubicBezTo>
                    <a:pt x="439" y="538"/>
                    <a:pt x="439" y="538"/>
                    <a:pt x="439" y="538"/>
                  </a:cubicBezTo>
                  <a:cubicBezTo>
                    <a:pt x="361" y="538"/>
                    <a:pt x="361" y="538"/>
                    <a:pt x="361" y="538"/>
                  </a:cubicBezTo>
                  <a:cubicBezTo>
                    <a:pt x="361" y="228"/>
                    <a:pt x="361" y="228"/>
                    <a:pt x="361" y="228"/>
                  </a:cubicBezTo>
                  <a:cubicBezTo>
                    <a:pt x="361" y="130"/>
                    <a:pt x="309" y="72"/>
                    <a:pt x="225" y="72"/>
                  </a:cubicBezTo>
                  <a:cubicBezTo>
                    <a:pt x="142" y="72"/>
                    <a:pt x="79" y="141"/>
                    <a:pt x="79" y="238"/>
                  </a:cubicBezTo>
                  <a:cubicBezTo>
                    <a:pt x="79" y="538"/>
                    <a:pt x="79" y="538"/>
                    <a:pt x="79" y="538"/>
                  </a:cubicBezTo>
                  <a:cubicBezTo>
                    <a:pt x="0" y="538"/>
                    <a:pt x="0" y="538"/>
                    <a:pt x="0" y="538"/>
                  </a:cubicBez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/>
            <p:cNvSpPr/>
            <p:nvPr/>
          </p:nvSpPr>
          <p:spPr bwMode="auto">
            <a:xfrm>
              <a:off x="1112838" y="1898650"/>
              <a:ext cx="382588" cy="257175"/>
            </a:xfrm>
            <a:custGeom>
              <a:avLst/>
              <a:gdLst/>
              <a:ahLst/>
              <a:cxnLst/>
              <a:rect l="0" t="0" r="r" b="b"/>
              <a:pathLst>
                <a:path w="799" h="538">
                  <a:moveTo>
                    <a:pt x="0" y="12"/>
                  </a:moveTo>
                  <a:cubicBezTo>
                    <a:pt x="78" y="12"/>
                    <a:pt x="78" y="12"/>
                    <a:pt x="78" y="12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113" y="48"/>
                    <a:pt x="160" y="0"/>
                    <a:pt x="249" y="0"/>
                  </a:cubicBezTo>
                  <a:cubicBezTo>
                    <a:pt x="334" y="0"/>
                    <a:pt x="389" y="46"/>
                    <a:pt x="418" y="105"/>
                  </a:cubicBezTo>
                  <a:cubicBezTo>
                    <a:pt x="455" y="47"/>
                    <a:pt x="511" y="0"/>
                    <a:pt x="603" y="0"/>
                  </a:cubicBezTo>
                  <a:cubicBezTo>
                    <a:pt x="724" y="0"/>
                    <a:pt x="799" y="82"/>
                    <a:pt x="799" y="212"/>
                  </a:cubicBezTo>
                  <a:cubicBezTo>
                    <a:pt x="799" y="538"/>
                    <a:pt x="799" y="538"/>
                    <a:pt x="799" y="538"/>
                  </a:cubicBezTo>
                  <a:cubicBezTo>
                    <a:pt x="720" y="538"/>
                    <a:pt x="720" y="538"/>
                    <a:pt x="720" y="538"/>
                  </a:cubicBezTo>
                  <a:cubicBezTo>
                    <a:pt x="720" y="230"/>
                    <a:pt x="720" y="230"/>
                    <a:pt x="720" y="230"/>
                  </a:cubicBezTo>
                  <a:cubicBezTo>
                    <a:pt x="720" y="129"/>
                    <a:pt x="669" y="72"/>
                    <a:pt x="584" y="72"/>
                  </a:cubicBezTo>
                  <a:cubicBezTo>
                    <a:pt x="504" y="72"/>
                    <a:pt x="439" y="131"/>
                    <a:pt x="439" y="235"/>
                  </a:cubicBezTo>
                  <a:cubicBezTo>
                    <a:pt x="439" y="538"/>
                    <a:pt x="439" y="538"/>
                    <a:pt x="439" y="538"/>
                  </a:cubicBezTo>
                  <a:cubicBezTo>
                    <a:pt x="361" y="538"/>
                    <a:pt x="361" y="538"/>
                    <a:pt x="361" y="538"/>
                  </a:cubicBezTo>
                  <a:cubicBezTo>
                    <a:pt x="361" y="228"/>
                    <a:pt x="361" y="228"/>
                    <a:pt x="361" y="228"/>
                  </a:cubicBezTo>
                  <a:cubicBezTo>
                    <a:pt x="361" y="130"/>
                    <a:pt x="309" y="72"/>
                    <a:pt x="225" y="72"/>
                  </a:cubicBezTo>
                  <a:cubicBezTo>
                    <a:pt x="142" y="72"/>
                    <a:pt x="78" y="141"/>
                    <a:pt x="78" y="238"/>
                  </a:cubicBezTo>
                  <a:cubicBezTo>
                    <a:pt x="78" y="538"/>
                    <a:pt x="78" y="538"/>
                    <a:pt x="78" y="538"/>
                  </a:cubicBezTo>
                  <a:cubicBezTo>
                    <a:pt x="0" y="538"/>
                    <a:pt x="0" y="538"/>
                    <a:pt x="0" y="538"/>
                  </a:cubicBez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/>
            <p:cNvSpPr/>
            <p:nvPr/>
          </p:nvSpPr>
          <p:spPr bwMode="auto">
            <a:xfrm>
              <a:off x="1571625" y="1903413"/>
              <a:ext cx="220663" cy="257175"/>
            </a:xfrm>
            <a:custGeom>
              <a:avLst/>
              <a:gdLst/>
              <a:ahLst/>
              <a:cxnLst/>
              <a:rect l="0" t="0" r="r" b="b"/>
              <a:pathLst>
                <a:path w="460" h="537">
                  <a:moveTo>
                    <a:pt x="0" y="32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307"/>
                    <a:pt x="79" y="307"/>
                    <a:pt x="79" y="307"/>
                  </a:cubicBezTo>
                  <a:cubicBezTo>
                    <a:pt x="79" y="405"/>
                    <a:pt x="132" y="466"/>
                    <a:pt x="225" y="466"/>
                  </a:cubicBezTo>
                  <a:cubicBezTo>
                    <a:pt x="314" y="466"/>
                    <a:pt x="382" y="400"/>
                    <a:pt x="382" y="301"/>
                  </a:cubicBezTo>
                  <a:cubicBezTo>
                    <a:pt x="382" y="0"/>
                    <a:pt x="382" y="0"/>
                    <a:pt x="382" y="0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460" y="526"/>
                    <a:pt x="460" y="526"/>
                    <a:pt x="460" y="526"/>
                  </a:cubicBezTo>
                  <a:cubicBezTo>
                    <a:pt x="382" y="526"/>
                    <a:pt x="382" y="526"/>
                    <a:pt x="382" y="526"/>
                  </a:cubicBezTo>
                  <a:cubicBezTo>
                    <a:pt x="382" y="434"/>
                    <a:pt x="382" y="434"/>
                    <a:pt x="382" y="434"/>
                  </a:cubicBezTo>
                  <a:cubicBezTo>
                    <a:pt x="347" y="492"/>
                    <a:pt x="293" y="537"/>
                    <a:pt x="202" y="537"/>
                  </a:cubicBezTo>
                  <a:cubicBezTo>
                    <a:pt x="75" y="537"/>
                    <a:pt x="0" y="452"/>
                    <a:pt x="0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/>
            <p:cNvSpPr/>
            <p:nvPr/>
          </p:nvSpPr>
          <p:spPr bwMode="auto">
            <a:xfrm>
              <a:off x="1876425" y="1898650"/>
              <a:ext cx="219075" cy="257175"/>
            </a:xfrm>
            <a:custGeom>
              <a:avLst/>
              <a:gdLst/>
              <a:ahLst/>
              <a:cxnLst/>
              <a:rect l="0" t="0" r="r" b="b"/>
              <a:pathLst>
                <a:path w="460" h="538">
                  <a:moveTo>
                    <a:pt x="0" y="12"/>
                  </a:moveTo>
                  <a:cubicBezTo>
                    <a:pt x="79" y="12"/>
                    <a:pt x="79" y="12"/>
                    <a:pt x="79" y="12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113" y="46"/>
                    <a:pt x="168" y="0"/>
                    <a:pt x="259" y="0"/>
                  </a:cubicBezTo>
                  <a:cubicBezTo>
                    <a:pt x="386" y="0"/>
                    <a:pt x="460" y="86"/>
                    <a:pt x="460" y="211"/>
                  </a:cubicBezTo>
                  <a:cubicBezTo>
                    <a:pt x="460" y="538"/>
                    <a:pt x="460" y="538"/>
                    <a:pt x="460" y="538"/>
                  </a:cubicBezTo>
                  <a:cubicBezTo>
                    <a:pt x="382" y="538"/>
                    <a:pt x="382" y="538"/>
                    <a:pt x="382" y="538"/>
                  </a:cubicBezTo>
                  <a:cubicBezTo>
                    <a:pt x="382" y="230"/>
                    <a:pt x="382" y="230"/>
                    <a:pt x="382" y="230"/>
                  </a:cubicBezTo>
                  <a:cubicBezTo>
                    <a:pt x="382" y="133"/>
                    <a:pt x="329" y="72"/>
                    <a:pt x="236" y="72"/>
                  </a:cubicBezTo>
                  <a:cubicBezTo>
                    <a:pt x="146" y="72"/>
                    <a:pt x="79" y="138"/>
                    <a:pt x="79" y="237"/>
                  </a:cubicBezTo>
                  <a:cubicBezTo>
                    <a:pt x="79" y="538"/>
                    <a:pt x="79" y="538"/>
                    <a:pt x="79" y="538"/>
                  </a:cubicBezTo>
                  <a:cubicBezTo>
                    <a:pt x="0" y="538"/>
                    <a:pt x="0" y="538"/>
                    <a:pt x="0" y="538"/>
                  </a:cubicBez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/>
            <p:cNvSpPr>
              <a:spLocks noEditPoints="1"/>
            </p:cNvSpPr>
            <p:nvPr/>
          </p:nvSpPr>
          <p:spPr bwMode="auto">
            <a:xfrm>
              <a:off x="2160588" y="1898650"/>
              <a:ext cx="238125" cy="261938"/>
            </a:xfrm>
            <a:custGeom>
              <a:avLst/>
              <a:gdLst/>
              <a:ahLst/>
              <a:cxnLst/>
              <a:rect l="0" t="0" r="r" b="b"/>
              <a:pathLst>
                <a:path w="498" h="550">
                  <a:moveTo>
                    <a:pt x="0" y="276"/>
                  </a:moveTo>
                  <a:cubicBezTo>
                    <a:pt x="0" y="274"/>
                    <a:pt x="0" y="274"/>
                    <a:pt x="0" y="274"/>
                  </a:cubicBezTo>
                  <a:cubicBezTo>
                    <a:pt x="0" y="123"/>
                    <a:pt x="107" y="0"/>
                    <a:pt x="253" y="0"/>
                  </a:cubicBezTo>
                  <a:cubicBezTo>
                    <a:pt x="408" y="0"/>
                    <a:pt x="498" y="125"/>
                    <a:pt x="498" y="278"/>
                  </a:cubicBezTo>
                  <a:cubicBezTo>
                    <a:pt x="498" y="289"/>
                    <a:pt x="498" y="295"/>
                    <a:pt x="497" y="304"/>
                  </a:cubicBezTo>
                  <a:cubicBezTo>
                    <a:pt x="79" y="304"/>
                    <a:pt x="79" y="304"/>
                    <a:pt x="79" y="304"/>
                  </a:cubicBezTo>
                  <a:cubicBezTo>
                    <a:pt x="91" y="418"/>
                    <a:pt x="171" y="482"/>
                    <a:pt x="265" y="482"/>
                  </a:cubicBezTo>
                  <a:cubicBezTo>
                    <a:pt x="337" y="482"/>
                    <a:pt x="388" y="453"/>
                    <a:pt x="431" y="408"/>
                  </a:cubicBezTo>
                  <a:cubicBezTo>
                    <a:pt x="480" y="452"/>
                    <a:pt x="480" y="452"/>
                    <a:pt x="480" y="452"/>
                  </a:cubicBezTo>
                  <a:cubicBezTo>
                    <a:pt x="427" y="511"/>
                    <a:pt x="363" y="550"/>
                    <a:pt x="263" y="550"/>
                  </a:cubicBezTo>
                  <a:cubicBezTo>
                    <a:pt x="118" y="550"/>
                    <a:pt x="0" y="439"/>
                    <a:pt x="0" y="276"/>
                  </a:cubicBezTo>
                  <a:close/>
                  <a:moveTo>
                    <a:pt x="419" y="246"/>
                  </a:moveTo>
                  <a:cubicBezTo>
                    <a:pt x="410" y="150"/>
                    <a:pt x="355" y="67"/>
                    <a:pt x="250" y="67"/>
                  </a:cubicBezTo>
                  <a:cubicBezTo>
                    <a:pt x="159" y="67"/>
                    <a:pt x="90" y="143"/>
                    <a:pt x="79" y="246"/>
                  </a:cubicBezTo>
                  <a:lnTo>
                    <a:pt x="419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/>
            <p:cNvSpPr/>
            <p:nvPr/>
          </p:nvSpPr>
          <p:spPr bwMode="auto">
            <a:xfrm>
              <a:off x="2463800" y="1897063"/>
              <a:ext cx="141288" cy="258763"/>
            </a:xfrm>
            <a:custGeom>
              <a:avLst/>
              <a:gdLst/>
              <a:ahLst/>
              <a:cxnLst/>
              <a:rect l="0" t="0" r="r" b="b"/>
              <a:pathLst>
                <a:path w="294" h="540">
                  <a:moveTo>
                    <a:pt x="0" y="14"/>
                  </a:moveTo>
                  <a:cubicBezTo>
                    <a:pt x="79" y="14"/>
                    <a:pt x="79" y="14"/>
                    <a:pt x="79" y="14"/>
                  </a:cubicBezTo>
                  <a:cubicBezTo>
                    <a:pt x="79" y="151"/>
                    <a:pt x="79" y="151"/>
                    <a:pt x="79" y="151"/>
                  </a:cubicBezTo>
                  <a:cubicBezTo>
                    <a:pt x="118" y="63"/>
                    <a:pt x="194" y="0"/>
                    <a:pt x="294" y="4"/>
                  </a:cubicBezTo>
                  <a:cubicBezTo>
                    <a:pt x="294" y="89"/>
                    <a:pt x="294" y="89"/>
                    <a:pt x="294" y="89"/>
                  </a:cubicBezTo>
                  <a:cubicBezTo>
                    <a:pt x="288" y="89"/>
                    <a:pt x="288" y="89"/>
                    <a:pt x="288" y="89"/>
                  </a:cubicBezTo>
                  <a:cubicBezTo>
                    <a:pt x="173" y="89"/>
                    <a:pt x="79" y="171"/>
                    <a:pt x="79" y="330"/>
                  </a:cubicBezTo>
                  <a:cubicBezTo>
                    <a:pt x="79" y="540"/>
                    <a:pt x="79" y="540"/>
                    <a:pt x="79" y="540"/>
                  </a:cubicBezTo>
                  <a:cubicBezTo>
                    <a:pt x="0" y="540"/>
                    <a:pt x="0" y="540"/>
                    <a:pt x="0" y="540"/>
                  </a:cubicBez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/>
            <p:cNvSpPr/>
            <p:nvPr/>
          </p:nvSpPr>
          <p:spPr bwMode="auto">
            <a:xfrm>
              <a:off x="2660650" y="1898650"/>
              <a:ext cx="220663" cy="257175"/>
            </a:xfrm>
            <a:custGeom>
              <a:avLst/>
              <a:gdLst/>
              <a:ahLst/>
              <a:cxnLst/>
              <a:rect l="0" t="0" r="r" b="b"/>
              <a:pathLst>
                <a:path w="460" h="538">
                  <a:moveTo>
                    <a:pt x="0" y="12"/>
                  </a:moveTo>
                  <a:cubicBezTo>
                    <a:pt x="78" y="12"/>
                    <a:pt x="78" y="12"/>
                    <a:pt x="78" y="12"/>
                  </a:cubicBezTo>
                  <a:cubicBezTo>
                    <a:pt x="78" y="103"/>
                    <a:pt x="78" y="103"/>
                    <a:pt x="78" y="103"/>
                  </a:cubicBezTo>
                  <a:cubicBezTo>
                    <a:pt x="113" y="46"/>
                    <a:pt x="168" y="0"/>
                    <a:pt x="259" y="0"/>
                  </a:cubicBezTo>
                  <a:cubicBezTo>
                    <a:pt x="386" y="0"/>
                    <a:pt x="460" y="86"/>
                    <a:pt x="460" y="211"/>
                  </a:cubicBezTo>
                  <a:cubicBezTo>
                    <a:pt x="460" y="538"/>
                    <a:pt x="460" y="538"/>
                    <a:pt x="460" y="538"/>
                  </a:cubicBezTo>
                  <a:cubicBezTo>
                    <a:pt x="382" y="538"/>
                    <a:pt x="382" y="538"/>
                    <a:pt x="382" y="538"/>
                  </a:cubicBezTo>
                  <a:cubicBezTo>
                    <a:pt x="382" y="230"/>
                    <a:pt x="382" y="230"/>
                    <a:pt x="382" y="230"/>
                  </a:cubicBezTo>
                  <a:cubicBezTo>
                    <a:pt x="382" y="133"/>
                    <a:pt x="329" y="72"/>
                    <a:pt x="236" y="72"/>
                  </a:cubicBezTo>
                  <a:cubicBezTo>
                    <a:pt x="146" y="72"/>
                    <a:pt x="78" y="138"/>
                    <a:pt x="78" y="237"/>
                  </a:cubicBezTo>
                  <a:cubicBezTo>
                    <a:pt x="78" y="538"/>
                    <a:pt x="78" y="538"/>
                    <a:pt x="78" y="538"/>
                  </a:cubicBezTo>
                  <a:cubicBezTo>
                    <a:pt x="0" y="538"/>
                    <a:pt x="0" y="538"/>
                    <a:pt x="0" y="538"/>
                  </a:cubicBez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/>
            <p:cNvSpPr>
              <a:spLocks noEditPoints="1"/>
            </p:cNvSpPr>
            <p:nvPr/>
          </p:nvSpPr>
          <p:spPr bwMode="auto">
            <a:xfrm>
              <a:off x="2946400" y="1898650"/>
              <a:ext cx="238125" cy="261938"/>
            </a:xfrm>
            <a:custGeom>
              <a:avLst/>
              <a:gdLst/>
              <a:ahLst/>
              <a:cxnLst/>
              <a:rect l="0" t="0" r="r" b="b"/>
              <a:pathLst>
                <a:path w="498" h="550">
                  <a:moveTo>
                    <a:pt x="0" y="276"/>
                  </a:moveTo>
                  <a:cubicBezTo>
                    <a:pt x="0" y="274"/>
                    <a:pt x="0" y="274"/>
                    <a:pt x="0" y="274"/>
                  </a:cubicBezTo>
                  <a:cubicBezTo>
                    <a:pt x="0" y="123"/>
                    <a:pt x="107" y="0"/>
                    <a:pt x="252" y="0"/>
                  </a:cubicBezTo>
                  <a:cubicBezTo>
                    <a:pt x="408" y="0"/>
                    <a:pt x="498" y="125"/>
                    <a:pt x="498" y="278"/>
                  </a:cubicBezTo>
                  <a:cubicBezTo>
                    <a:pt x="498" y="289"/>
                    <a:pt x="498" y="295"/>
                    <a:pt x="497" y="304"/>
                  </a:cubicBezTo>
                  <a:cubicBezTo>
                    <a:pt x="79" y="304"/>
                    <a:pt x="79" y="304"/>
                    <a:pt x="79" y="304"/>
                  </a:cubicBezTo>
                  <a:cubicBezTo>
                    <a:pt x="91" y="418"/>
                    <a:pt x="171" y="482"/>
                    <a:pt x="265" y="482"/>
                  </a:cubicBezTo>
                  <a:cubicBezTo>
                    <a:pt x="337" y="482"/>
                    <a:pt x="388" y="453"/>
                    <a:pt x="431" y="408"/>
                  </a:cubicBezTo>
                  <a:cubicBezTo>
                    <a:pt x="480" y="452"/>
                    <a:pt x="480" y="452"/>
                    <a:pt x="480" y="452"/>
                  </a:cubicBezTo>
                  <a:cubicBezTo>
                    <a:pt x="427" y="511"/>
                    <a:pt x="363" y="550"/>
                    <a:pt x="263" y="550"/>
                  </a:cubicBezTo>
                  <a:cubicBezTo>
                    <a:pt x="118" y="550"/>
                    <a:pt x="0" y="439"/>
                    <a:pt x="0" y="276"/>
                  </a:cubicBezTo>
                  <a:close/>
                  <a:moveTo>
                    <a:pt x="419" y="246"/>
                  </a:moveTo>
                  <a:cubicBezTo>
                    <a:pt x="410" y="150"/>
                    <a:pt x="355" y="67"/>
                    <a:pt x="250" y="67"/>
                  </a:cubicBezTo>
                  <a:cubicBezTo>
                    <a:pt x="159" y="67"/>
                    <a:pt x="90" y="143"/>
                    <a:pt x="79" y="246"/>
                  </a:cubicBezTo>
                  <a:lnTo>
                    <a:pt x="419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/>
            <p:cNvSpPr/>
            <p:nvPr/>
          </p:nvSpPr>
          <p:spPr bwMode="auto">
            <a:xfrm>
              <a:off x="3228975" y="1898650"/>
              <a:ext cx="193675" cy="261938"/>
            </a:xfrm>
            <a:custGeom>
              <a:avLst/>
              <a:gdLst/>
              <a:ahLst/>
              <a:cxnLst/>
              <a:rect l="0" t="0" r="r" b="b"/>
              <a:pathLst>
                <a:path w="405" h="546">
                  <a:moveTo>
                    <a:pt x="0" y="469"/>
                  </a:moveTo>
                  <a:cubicBezTo>
                    <a:pt x="39" y="413"/>
                    <a:pt x="39" y="413"/>
                    <a:pt x="39" y="413"/>
                  </a:cubicBezTo>
                  <a:cubicBezTo>
                    <a:pt x="96" y="456"/>
                    <a:pt x="160" y="480"/>
                    <a:pt x="222" y="480"/>
                  </a:cubicBezTo>
                  <a:cubicBezTo>
                    <a:pt x="285" y="480"/>
                    <a:pt x="331" y="448"/>
                    <a:pt x="331" y="397"/>
                  </a:cubicBezTo>
                  <a:cubicBezTo>
                    <a:pt x="331" y="395"/>
                    <a:pt x="331" y="395"/>
                    <a:pt x="331" y="395"/>
                  </a:cubicBezTo>
                  <a:cubicBezTo>
                    <a:pt x="331" y="342"/>
                    <a:pt x="269" y="321"/>
                    <a:pt x="199" y="302"/>
                  </a:cubicBezTo>
                  <a:cubicBezTo>
                    <a:pt x="117" y="278"/>
                    <a:pt x="25" y="250"/>
                    <a:pt x="25" y="153"/>
                  </a:cubicBezTo>
                  <a:cubicBezTo>
                    <a:pt x="25" y="151"/>
                    <a:pt x="25" y="151"/>
                    <a:pt x="25" y="151"/>
                  </a:cubicBezTo>
                  <a:cubicBezTo>
                    <a:pt x="25" y="60"/>
                    <a:pt x="101" y="0"/>
                    <a:pt x="204" y="0"/>
                  </a:cubicBezTo>
                  <a:cubicBezTo>
                    <a:pt x="269" y="0"/>
                    <a:pt x="340" y="23"/>
                    <a:pt x="394" y="58"/>
                  </a:cubicBezTo>
                  <a:cubicBezTo>
                    <a:pt x="358" y="117"/>
                    <a:pt x="358" y="117"/>
                    <a:pt x="358" y="117"/>
                  </a:cubicBezTo>
                  <a:cubicBezTo>
                    <a:pt x="309" y="86"/>
                    <a:pt x="253" y="67"/>
                    <a:pt x="202" y="67"/>
                  </a:cubicBezTo>
                  <a:cubicBezTo>
                    <a:pt x="140" y="67"/>
                    <a:pt x="101" y="99"/>
                    <a:pt x="101" y="143"/>
                  </a:cubicBezTo>
                  <a:cubicBezTo>
                    <a:pt x="101" y="145"/>
                    <a:pt x="101" y="145"/>
                    <a:pt x="101" y="145"/>
                  </a:cubicBezTo>
                  <a:cubicBezTo>
                    <a:pt x="101" y="195"/>
                    <a:pt x="166" y="214"/>
                    <a:pt x="236" y="236"/>
                  </a:cubicBezTo>
                  <a:cubicBezTo>
                    <a:pt x="317" y="260"/>
                    <a:pt x="405" y="292"/>
                    <a:pt x="405" y="386"/>
                  </a:cubicBezTo>
                  <a:cubicBezTo>
                    <a:pt x="405" y="388"/>
                    <a:pt x="405" y="388"/>
                    <a:pt x="405" y="388"/>
                  </a:cubicBezTo>
                  <a:cubicBezTo>
                    <a:pt x="405" y="488"/>
                    <a:pt x="323" y="546"/>
                    <a:pt x="218" y="546"/>
                  </a:cubicBezTo>
                  <a:cubicBezTo>
                    <a:pt x="142" y="546"/>
                    <a:pt x="59" y="517"/>
                    <a:pt x="0" y="4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/>
            <p:cNvSpPr>
              <a:spLocks noEditPoints="1"/>
            </p:cNvSpPr>
            <p:nvPr/>
          </p:nvSpPr>
          <p:spPr bwMode="auto">
            <a:xfrm>
              <a:off x="3638550" y="1806575"/>
              <a:ext cx="42863" cy="349250"/>
            </a:xfrm>
            <a:custGeom>
              <a:avLst/>
              <a:gdLst/>
              <a:ahLst/>
              <a:cxnLst/>
              <a:rect l="0" t="0" r="r" b="b"/>
              <a:pathLst>
                <a:path w="27" h="220">
                  <a:moveTo>
                    <a:pt x="0" y="0"/>
                  </a:moveTo>
                  <a:lnTo>
                    <a:pt x="27" y="0"/>
                  </a:lnTo>
                  <a:lnTo>
                    <a:pt x="27" y="26"/>
                  </a:lnTo>
                  <a:lnTo>
                    <a:pt x="0" y="26"/>
                  </a:lnTo>
                  <a:lnTo>
                    <a:pt x="0" y="0"/>
                  </a:lnTo>
                  <a:close/>
                  <a:moveTo>
                    <a:pt x="2" y="61"/>
                  </a:moveTo>
                  <a:lnTo>
                    <a:pt x="25" y="61"/>
                  </a:lnTo>
                  <a:lnTo>
                    <a:pt x="25" y="220"/>
                  </a:lnTo>
                  <a:lnTo>
                    <a:pt x="2" y="220"/>
                  </a:lnTo>
                  <a:lnTo>
                    <a:pt x="2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/>
            <p:cNvSpPr/>
            <p:nvPr/>
          </p:nvSpPr>
          <p:spPr bwMode="auto">
            <a:xfrm>
              <a:off x="3743325" y="1827213"/>
              <a:ext cx="152400" cy="331788"/>
            </a:xfrm>
            <a:custGeom>
              <a:avLst/>
              <a:gdLst/>
              <a:ahLst/>
              <a:cxnLst/>
              <a:rect l="0" t="0" r="r" b="b"/>
              <a:pathLst>
                <a:path w="319" h="694">
                  <a:moveTo>
                    <a:pt x="74" y="546"/>
                  </a:moveTo>
                  <a:cubicBezTo>
                    <a:pt x="74" y="228"/>
                    <a:pt x="74" y="228"/>
                    <a:pt x="74" y="228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74" y="159"/>
                    <a:pt x="74" y="159"/>
                    <a:pt x="74" y="159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2" y="159"/>
                    <a:pt x="152" y="159"/>
                    <a:pt x="152" y="159"/>
                  </a:cubicBezTo>
                  <a:cubicBezTo>
                    <a:pt x="319" y="159"/>
                    <a:pt x="319" y="159"/>
                    <a:pt x="319" y="159"/>
                  </a:cubicBezTo>
                  <a:cubicBezTo>
                    <a:pt x="319" y="228"/>
                    <a:pt x="319" y="228"/>
                    <a:pt x="319" y="228"/>
                  </a:cubicBezTo>
                  <a:cubicBezTo>
                    <a:pt x="152" y="228"/>
                    <a:pt x="152" y="228"/>
                    <a:pt x="152" y="228"/>
                  </a:cubicBezTo>
                  <a:cubicBezTo>
                    <a:pt x="152" y="535"/>
                    <a:pt x="152" y="535"/>
                    <a:pt x="152" y="535"/>
                  </a:cubicBezTo>
                  <a:cubicBezTo>
                    <a:pt x="152" y="600"/>
                    <a:pt x="188" y="623"/>
                    <a:pt x="241" y="623"/>
                  </a:cubicBezTo>
                  <a:cubicBezTo>
                    <a:pt x="267" y="623"/>
                    <a:pt x="290" y="618"/>
                    <a:pt x="317" y="605"/>
                  </a:cubicBezTo>
                  <a:cubicBezTo>
                    <a:pt x="317" y="672"/>
                    <a:pt x="317" y="672"/>
                    <a:pt x="317" y="672"/>
                  </a:cubicBezTo>
                  <a:cubicBezTo>
                    <a:pt x="290" y="686"/>
                    <a:pt x="260" y="694"/>
                    <a:pt x="222" y="694"/>
                  </a:cubicBezTo>
                  <a:cubicBezTo>
                    <a:pt x="138" y="694"/>
                    <a:pt x="74" y="653"/>
                    <a:pt x="74" y="5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3952875" y="1989138"/>
              <a:ext cx="134938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3" name="Freeform 27"/>
            <p:cNvSpPr/>
            <p:nvPr/>
          </p:nvSpPr>
          <p:spPr bwMode="auto">
            <a:xfrm>
              <a:off x="4140200" y="1797050"/>
              <a:ext cx="152400" cy="358775"/>
            </a:xfrm>
            <a:custGeom>
              <a:avLst/>
              <a:gdLst/>
              <a:ahLst/>
              <a:cxnLst/>
              <a:rect l="0" t="0" r="r" b="b"/>
              <a:pathLst>
                <a:path w="318" h="748">
                  <a:moveTo>
                    <a:pt x="73" y="291"/>
                  </a:moveTo>
                  <a:cubicBezTo>
                    <a:pt x="0" y="291"/>
                    <a:pt x="0" y="291"/>
                    <a:pt x="0" y="291"/>
                  </a:cubicBezTo>
                  <a:cubicBezTo>
                    <a:pt x="0" y="223"/>
                    <a:pt x="0" y="223"/>
                    <a:pt x="0" y="223"/>
                  </a:cubicBezTo>
                  <a:cubicBezTo>
                    <a:pt x="73" y="223"/>
                    <a:pt x="73" y="223"/>
                    <a:pt x="73" y="223"/>
                  </a:cubicBezTo>
                  <a:cubicBezTo>
                    <a:pt x="73" y="177"/>
                    <a:pt x="73" y="177"/>
                    <a:pt x="73" y="177"/>
                  </a:cubicBezTo>
                  <a:cubicBezTo>
                    <a:pt x="73" y="117"/>
                    <a:pt x="89" y="71"/>
                    <a:pt x="119" y="41"/>
                  </a:cubicBezTo>
                  <a:cubicBezTo>
                    <a:pt x="145" y="15"/>
                    <a:pt x="184" y="0"/>
                    <a:pt x="232" y="0"/>
                  </a:cubicBezTo>
                  <a:cubicBezTo>
                    <a:pt x="268" y="0"/>
                    <a:pt x="293" y="5"/>
                    <a:pt x="318" y="14"/>
                  </a:cubicBezTo>
                  <a:cubicBezTo>
                    <a:pt x="318" y="82"/>
                    <a:pt x="318" y="82"/>
                    <a:pt x="318" y="82"/>
                  </a:cubicBezTo>
                  <a:cubicBezTo>
                    <a:pt x="290" y="74"/>
                    <a:pt x="268" y="69"/>
                    <a:pt x="242" y="69"/>
                  </a:cubicBezTo>
                  <a:cubicBezTo>
                    <a:pt x="181" y="69"/>
                    <a:pt x="150" y="105"/>
                    <a:pt x="150" y="181"/>
                  </a:cubicBezTo>
                  <a:cubicBezTo>
                    <a:pt x="150" y="224"/>
                    <a:pt x="150" y="224"/>
                    <a:pt x="150" y="224"/>
                  </a:cubicBezTo>
                  <a:cubicBezTo>
                    <a:pt x="317" y="224"/>
                    <a:pt x="317" y="224"/>
                    <a:pt x="317" y="224"/>
                  </a:cubicBezTo>
                  <a:cubicBezTo>
                    <a:pt x="317" y="291"/>
                    <a:pt x="317" y="291"/>
                    <a:pt x="317" y="291"/>
                  </a:cubicBezTo>
                  <a:cubicBezTo>
                    <a:pt x="151" y="291"/>
                    <a:pt x="151" y="291"/>
                    <a:pt x="151" y="291"/>
                  </a:cubicBezTo>
                  <a:cubicBezTo>
                    <a:pt x="151" y="748"/>
                    <a:pt x="151" y="748"/>
                    <a:pt x="151" y="748"/>
                  </a:cubicBezTo>
                  <a:cubicBezTo>
                    <a:pt x="73" y="748"/>
                    <a:pt x="73" y="748"/>
                    <a:pt x="73" y="748"/>
                  </a:cubicBezTo>
                  <a:lnTo>
                    <a:pt x="73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4313238" y="1898650"/>
              <a:ext cx="417513" cy="261938"/>
            </a:xfrm>
            <a:custGeom>
              <a:avLst/>
              <a:gdLst/>
              <a:ahLst/>
              <a:cxnLst/>
              <a:rect l="0" t="0" r="r" b="b"/>
              <a:pathLst>
                <a:path w="874" h="550">
                  <a:moveTo>
                    <a:pt x="0" y="385"/>
                  </a:moveTo>
                  <a:cubicBezTo>
                    <a:pt x="0" y="383"/>
                    <a:pt x="0" y="383"/>
                    <a:pt x="0" y="383"/>
                  </a:cubicBezTo>
                  <a:cubicBezTo>
                    <a:pt x="0" y="272"/>
                    <a:pt x="92" y="213"/>
                    <a:pt x="221" y="213"/>
                  </a:cubicBezTo>
                  <a:cubicBezTo>
                    <a:pt x="285" y="213"/>
                    <a:pt x="330" y="222"/>
                    <a:pt x="377" y="236"/>
                  </a:cubicBezTo>
                  <a:cubicBezTo>
                    <a:pt x="377" y="217"/>
                    <a:pt x="377" y="217"/>
                    <a:pt x="377" y="217"/>
                  </a:cubicBezTo>
                  <a:cubicBezTo>
                    <a:pt x="377" y="123"/>
                    <a:pt x="322" y="74"/>
                    <a:pt x="225" y="74"/>
                  </a:cubicBezTo>
                  <a:cubicBezTo>
                    <a:pt x="165" y="74"/>
                    <a:pt x="119" y="90"/>
                    <a:pt x="70" y="112"/>
                  </a:cubicBezTo>
                  <a:cubicBezTo>
                    <a:pt x="47" y="48"/>
                    <a:pt x="47" y="48"/>
                    <a:pt x="47" y="48"/>
                  </a:cubicBezTo>
                  <a:cubicBezTo>
                    <a:pt x="105" y="22"/>
                    <a:pt x="158" y="4"/>
                    <a:pt x="233" y="4"/>
                  </a:cubicBezTo>
                  <a:cubicBezTo>
                    <a:pt x="333" y="4"/>
                    <a:pt x="400" y="42"/>
                    <a:pt x="427" y="117"/>
                  </a:cubicBezTo>
                  <a:cubicBezTo>
                    <a:pt x="469" y="46"/>
                    <a:pt x="542" y="0"/>
                    <a:pt x="629" y="0"/>
                  </a:cubicBezTo>
                  <a:cubicBezTo>
                    <a:pt x="783" y="0"/>
                    <a:pt x="874" y="125"/>
                    <a:pt x="874" y="278"/>
                  </a:cubicBezTo>
                  <a:cubicBezTo>
                    <a:pt x="874" y="289"/>
                    <a:pt x="873" y="295"/>
                    <a:pt x="872" y="304"/>
                  </a:cubicBezTo>
                  <a:cubicBezTo>
                    <a:pt x="455" y="304"/>
                    <a:pt x="455" y="304"/>
                    <a:pt x="455" y="304"/>
                  </a:cubicBezTo>
                  <a:cubicBezTo>
                    <a:pt x="466" y="418"/>
                    <a:pt x="547" y="482"/>
                    <a:pt x="640" y="482"/>
                  </a:cubicBezTo>
                  <a:cubicBezTo>
                    <a:pt x="713" y="482"/>
                    <a:pt x="763" y="453"/>
                    <a:pt x="806" y="408"/>
                  </a:cubicBezTo>
                  <a:cubicBezTo>
                    <a:pt x="855" y="452"/>
                    <a:pt x="855" y="452"/>
                    <a:pt x="855" y="452"/>
                  </a:cubicBezTo>
                  <a:cubicBezTo>
                    <a:pt x="803" y="511"/>
                    <a:pt x="738" y="550"/>
                    <a:pt x="638" y="550"/>
                  </a:cubicBezTo>
                  <a:cubicBezTo>
                    <a:pt x="553" y="550"/>
                    <a:pt x="476" y="511"/>
                    <a:pt x="429" y="444"/>
                  </a:cubicBezTo>
                  <a:cubicBezTo>
                    <a:pt x="373" y="502"/>
                    <a:pt x="296" y="549"/>
                    <a:pt x="199" y="549"/>
                  </a:cubicBezTo>
                  <a:cubicBezTo>
                    <a:pt x="97" y="549"/>
                    <a:pt x="0" y="493"/>
                    <a:pt x="0" y="385"/>
                  </a:cubicBezTo>
                  <a:close/>
                  <a:moveTo>
                    <a:pt x="397" y="392"/>
                  </a:moveTo>
                  <a:cubicBezTo>
                    <a:pt x="385" y="362"/>
                    <a:pt x="378" y="329"/>
                    <a:pt x="376" y="293"/>
                  </a:cubicBezTo>
                  <a:cubicBezTo>
                    <a:pt x="337" y="282"/>
                    <a:pt x="287" y="271"/>
                    <a:pt x="229" y="271"/>
                  </a:cubicBezTo>
                  <a:cubicBezTo>
                    <a:pt x="133" y="271"/>
                    <a:pt x="79" y="314"/>
                    <a:pt x="79" y="380"/>
                  </a:cubicBezTo>
                  <a:cubicBezTo>
                    <a:pt x="79" y="382"/>
                    <a:pt x="79" y="382"/>
                    <a:pt x="79" y="382"/>
                  </a:cubicBezTo>
                  <a:cubicBezTo>
                    <a:pt x="79" y="447"/>
                    <a:pt x="138" y="486"/>
                    <a:pt x="208" y="486"/>
                  </a:cubicBezTo>
                  <a:cubicBezTo>
                    <a:pt x="285" y="486"/>
                    <a:pt x="348" y="447"/>
                    <a:pt x="397" y="392"/>
                  </a:cubicBezTo>
                  <a:close/>
                  <a:moveTo>
                    <a:pt x="794" y="246"/>
                  </a:moveTo>
                  <a:cubicBezTo>
                    <a:pt x="785" y="150"/>
                    <a:pt x="730" y="67"/>
                    <a:pt x="627" y="67"/>
                  </a:cubicBezTo>
                  <a:cubicBezTo>
                    <a:pt x="534" y="67"/>
                    <a:pt x="465" y="143"/>
                    <a:pt x="454" y="246"/>
                  </a:cubicBezTo>
                  <a:lnTo>
                    <a:pt x="794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Rectangle 29"/>
            <p:cNvSpPr>
              <a:spLocks noChangeArrowheads="1"/>
            </p:cNvSpPr>
            <p:nvPr/>
          </p:nvSpPr>
          <p:spPr bwMode="auto">
            <a:xfrm>
              <a:off x="4800600" y="1800225"/>
              <a:ext cx="36513" cy="3556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4927600" y="1800225"/>
              <a:ext cx="38100" cy="3556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7" name="Freeform 31"/>
            <p:cNvSpPr>
              <a:spLocks noEditPoints="1"/>
            </p:cNvSpPr>
            <p:nvPr/>
          </p:nvSpPr>
          <p:spPr bwMode="auto">
            <a:xfrm>
              <a:off x="5037138" y="1898650"/>
              <a:ext cx="238125" cy="261938"/>
            </a:xfrm>
            <a:custGeom>
              <a:avLst/>
              <a:gdLst/>
              <a:ahLst/>
              <a:cxnLst/>
              <a:rect l="0" t="0" r="r" b="b"/>
              <a:pathLst>
                <a:path w="498" h="550">
                  <a:moveTo>
                    <a:pt x="0" y="276"/>
                  </a:moveTo>
                  <a:cubicBezTo>
                    <a:pt x="0" y="274"/>
                    <a:pt x="0" y="274"/>
                    <a:pt x="0" y="274"/>
                  </a:cubicBezTo>
                  <a:cubicBezTo>
                    <a:pt x="0" y="123"/>
                    <a:pt x="107" y="0"/>
                    <a:pt x="252" y="0"/>
                  </a:cubicBezTo>
                  <a:cubicBezTo>
                    <a:pt x="408" y="0"/>
                    <a:pt x="498" y="125"/>
                    <a:pt x="498" y="278"/>
                  </a:cubicBezTo>
                  <a:cubicBezTo>
                    <a:pt x="498" y="289"/>
                    <a:pt x="498" y="295"/>
                    <a:pt x="497" y="304"/>
                  </a:cubicBezTo>
                  <a:cubicBezTo>
                    <a:pt x="79" y="304"/>
                    <a:pt x="79" y="304"/>
                    <a:pt x="79" y="304"/>
                  </a:cubicBezTo>
                  <a:cubicBezTo>
                    <a:pt x="90" y="418"/>
                    <a:pt x="171" y="482"/>
                    <a:pt x="264" y="482"/>
                  </a:cubicBezTo>
                  <a:cubicBezTo>
                    <a:pt x="337" y="482"/>
                    <a:pt x="388" y="453"/>
                    <a:pt x="430" y="408"/>
                  </a:cubicBezTo>
                  <a:cubicBezTo>
                    <a:pt x="479" y="452"/>
                    <a:pt x="479" y="452"/>
                    <a:pt x="479" y="452"/>
                  </a:cubicBezTo>
                  <a:cubicBezTo>
                    <a:pt x="426" y="511"/>
                    <a:pt x="362" y="550"/>
                    <a:pt x="262" y="550"/>
                  </a:cubicBezTo>
                  <a:cubicBezTo>
                    <a:pt x="118" y="550"/>
                    <a:pt x="0" y="439"/>
                    <a:pt x="0" y="276"/>
                  </a:cubicBezTo>
                  <a:close/>
                  <a:moveTo>
                    <a:pt x="418" y="246"/>
                  </a:moveTo>
                  <a:cubicBezTo>
                    <a:pt x="410" y="150"/>
                    <a:pt x="355" y="67"/>
                    <a:pt x="250" y="67"/>
                  </a:cubicBezTo>
                  <a:cubicBezTo>
                    <a:pt x="158" y="67"/>
                    <a:pt x="89" y="143"/>
                    <a:pt x="79" y="246"/>
                  </a:cubicBezTo>
                  <a:lnTo>
                    <a:pt x="418" y="2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/>
            <p:cNvSpPr/>
            <p:nvPr/>
          </p:nvSpPr>
          <p:spPr bwMode="auto">
            <a:xfrm>
              <a:off x="5319713" y="1898650"/>
              <a:ext cx="193675" cy="261938"/>
            </a:xfrm>
            <a:custGeom>
              <a:avLst/>
              <a:gdLst/>
              <a:ahLst/>
              <a:cxnLst/>
              <a:rect l="0" t="0" r="r" b="b"/>
              <a:pathLst>
                <a:path w="406" h="546">
                  <a:moveTo>
                    <a:pt x="0" y="469"/>
                  </a:moveTo>
                  <a:cubicBezTo>
                    <a:pt x="40" y="413"/>
                    <a:pt x="40" y="413"/>
                    <a:pt x="40" y="413"/>
                  </a:cubicBezTo>
                  <a:cubicBezTo>
                    <a:pt x="97" y="456"/>
                    <a:pt x="160" y="480"/>
                    <a:pt x="222" y="480"/>
                  </a:cubicBezTo>
                  <a:cubicBezTo>
                    <a:pt x="286" y="480"/>
                    <a:pt x="331" y="448"/>
                    <a:pt x="331" y="397"/>
                  </a:cubicBezTo>
                  <a:cubicBezTo>
                    <a:pt x="331" y="395"/>
                    <a:pt x="331" y="395"/>
                    <a:pt x="331" y="395"/>
                  </a:cubicBezTo>
                  <a:cubicBezTo>
                    <a:pt x="331" y="342"/>
                    <a:pt x="269" y="321"/>
                    <a:pt x="200" y="302"/>
                  </a:cubicBezTo>
                  <a:cubicBezTo>
                    <a:pt x="118" y="278"/>
                    <a:pt x="26" y="250"/>
                    <a:pt x="26" y="153"/>
                  </a:cubicBezTo>
                  <a:cubicBezTo>
                    <a:pt x="26" y="151"/>
                    <a:pt x="26" y="151"/>
                    <a:pt x="26" y="151"/>
                  </a:cubicBezTo>
                  <a:cubicBezTo>
                    <a:pt x="26" y="60"/>
                    <a:pt x="101" y="0"/>
                    <a:pt x="205" y="0"/>
                  </a:cubicBezTo>
                  <a:cubicBezTo>
                    <a:pt x="269" y="0"/>
                    <a:pt x="341" y="23"/>
                    <a:pt x="395" y="58"/>
                  </a:cubicBezTo>
                  <a:cubicBezTo>
                    <a:pt x="359" y="117"/>
                    <a:pt x="359" y="117"/>
                    <a:pt x="359" y="117"/>
                  </a:cubicBezTo>
                  <a:cubicBezTo>
                    <a:pt x="310" y="86"/>
                    <a:pt x="254" y="67"/>
                    <a:pt x="203" y="67"/>
                  </a:cubicBezTo>
                  <a:cubicBezTo>
                    <a:pt x="141" y="67"/>
                    <a:pt x="101" y="99"/>
                    <a:pt x="101" y="143"/>
                  </a:cubicBezTo>
                  <a:cubicBezTo>
                    <a:pt x="101" y="145"/>
                    <a:pt x="101" y="145"/>
                    <a:pt x="101" y="145"/>
                  </a:cubicBezTo>
                  <a:cubicBezTo>
                    <a:pt x="101" y="195"/>
                    <a:pt x="166" y="214"/>
                    <a:pt x="237" y="236"/>
                  </a:cubicBezTo>
                  <a:cubicBezTo>
                    <a:pt x="318" y="260"/>
                    <a:pt x="406" y="292"/>
                    <a:pt x="406" y="386"/>
                  </a:cubicBezTo>
                  <a:cubicBezTo>
                    <a:pt x="406" y="388"/>
                    <a:pt x="406" y="388"/>
                    <a:pt x="406" y="388"/>
                  </a:cubicBezTo>
                  <a:cubicBezTo>
                    <a:pt x="406" y="488"/>
                    <a:pt x="323" y="546"/>
                    <a:pt x="218" y="546"/>
                  </a:cubicBezTo>
                  <a:cubicBezTo>
                    <a:pt x="143" y="546"/>
                    <a:pt x="59" y="517"/>
                    <a:pt x="0" y="4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3"/>
            <p:cNvSpPr/>
            <p:nvPr/>
          </p:nvSpPr>
          <p:spPr bwMode="auto">
            <a:xfrm>
              <a:off x="5557838" y="1898650"/>
              <a:ext cx="193675" cy="261938"/>
            </a:xfrm>
            <a:custGeom>
              <a:avLst/>
              <a:gdLst/>
              <a:ahLst/>
              <a:cxnLst/>
              <a:rect l="0" t="0" r="r" b="b"/>
              <a:pathLst>
                <a:path w="406" h="546">
                  <a:moveTo>
                    <a:pt x="0" y="469"/>
                  </a:moveTo>
                  <a:cubicBezTo>
                    <a:pt x="40" y="413"/>
                    <a:pt x="40" y="413"/>
                    <a:pt x="40" y="413"/>
                  </a:cubicBezTo>
                  <a:cubicBezTo>
                    <a:pt x="97" y="456"/>
                    <a:pt x="160" y="480"/>
                    <a:pt x="223" y="480"/>
                  </a:cubicBezTo>
                  <a:cubicBezTo>
                    <a:pt x="286" y="480"/>
                    <a:pt x="332" y="448"/>
                    <a:pt x="332" y="397"/>
                  </a:cubicBezTo>
                  <a:cubicBezTo>
                    <a:pt x="332" y="395"/>
                    <a:pt x="332" y="395"/>
                    <a:pt x="332" y="395"/>
                  </a:cubicBezTo>
                  <a:cubicBezTo>
                    <a:pt x="332" y="342"/>
                    <a:pt x="269" y="321"/>
                    <a:pt x="200" y="302"/>
                  </a:cubicBezTo>
                  <a:cubicBezTo>
                    <a:pt x="118" y="278"/>
                    <a:pt x="26" y="250"/>
                    <a:pt x="26" y="153"/>
                  </a:cubicBezTo>
                  <a:cubicBezTo>
                    <a:pt x="26" y="151"/>
                    <a:pt x="26" y="151"/>
                    <a:pt x="26" y="151"/>
                  </a:cubicBezTo>
                  <a:cubicBezTo>
                    <a:pt x="26" y="60"/>
                    <a:pt x="101" y="0"/>
                    <a:pt x="205" y="0"/>
                  </a:cubicBezTo>
                  <a:cubicBezTo>
                    <a:pt x="269" y="0"/>
                    <a:pt x="341" y="23"/>
                    <a:pt x="395" y="58"/>
                  </a:cubicBezTo>
                  <a:cubicBezTo>
                    <a:pt x="359" y="117"/>
                    <a:pt x="359" y="117"/>
                    <a:pt x="359" y="117"/>
                  </a:cubicBezTo>
                  <a:cubicBezTo>
                    <a:pt x="310" y="86"/>
                    <a:pt x="254" y="67"/>
                    <a:pt x="203" y="67"/>
                  </a:cubicBezTo>
                  <a:cubicBezTo>
                    <a:pt x="141" y="67"/>
                    <a:pt x="101" y="99"/>
                    <a:pt x="101" y="143"/>
                  </a:cubicBezTo>
                  <a:cubicBezTo>
                    <a:pt x="101" y="145"/>
                    <a:pt x="101" y="145"/>
                    <a:pt x="101" y="145"/>
                  </a:cubicBezTo>
                  <a:cubicBezTo>
                    <a:pt x="101" y="195"/>
                    <a:pt x="166" y="214"/>
                    <a:pt x="237" y="236"/>
                  </a:cubicBezTo>
                  <a:cubicBezTo>
                    <a:pt x="318" y="260"/>
                    <a:pt x="406" y="292"/>
                    <a:pt x="406" y="386"/>
                  </a:cubicBezTo>
                  <a:cubicBezTo>
                    <a:pt x="406" y="388"/>
                    <a:pt x="406" y="388"/>
                    <a:pt x="406" y="388"/>
                  </a:cubicBezTo>
                  <a:cubicBezTo>
                    <a:pt x="406" y="488"/>
                    <a:pt x="323" y="546"/>
                    <a:pt x="218" y="546"/>
                  </a:cubicBezTo>
                  <a:cubicBezTo>
                    <a:pt x="143" y="546"/>
                    <a:pt x="60" y="517"/>
                    <a:pt x="0" y="4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4"/>
            <p:cNvSpPr/>
            <p:nvPr/>
          </p:nvSpPr>
          <p:spPr bwMode="auto">
            <a:xfrm>
              <a:off x="5821363" y="1800225"/>
              <a:ext cx="223838" cy="355600"/>
            </a:xfrm>
            <a:custGeom>
              <a:avLst/>
              <a:gdLst/>
              <a:ahLst/>
              <a:cxnLst/>
              <a:rect l="0" t="0" r="r" b="b"/>
              <a:pathLst>
                <a:path w="141" h="224">
                  <a:moveTo>
                    <a:pt x="0" y="0"/>
                  </a:moveTo>
                  <a:lnTo>
                    <a:pt x="23" y="0"/>
                  </a:lnTo>
                  <a:lnTo>
                    <a:pt x="23" y="154"/>
                  </a:lnTo>
                  <a:lnTo>
                    <a:pt x="109" y="65"/>
                  </a:lnTo>
                  <a:lnTo>
                    <a:pt x="138" y="65"/>
                  </a:lnTo>
                  <a:lnTo>
                    <a:pt x="72" y="133"/>
                  </a:lnTo>
                  <a:lnTo>
                    <a:pt x="141" y="224"/>
                  </a:lnTo>
                  <a:lnTo>
                    <a:pt x="112" y="224"/>
                  </a:lnTo>
                  <a:lnTo>
                    <a:pt x="56" y="150"/>
                  </a:lnTo>
                  <a:lnTo>
                    <a:pt x="23" y="182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/>
            <p:cNvSpPr>
              <a:spLocks noEditPoints="1"/>
            </p:cNvSpPr>
            <p:nvPr/>
          </p:nvSpPr>
          <p:spPr bwMode="auto">
            <a:xfrm>
              <a:off x="6073775" y="1900238"/>
              <a:ext cx="222250" cy="260350"/>
            </a:xfrm>
            <a:custGeom>
              <a:avLst/>
              <a:gdLst/>
              <a:ahLst/>
              <a:cxnLst/>
              <a:rect l="0" t="0" r="r" b="b"/>
              <a:pathLst>
                <a:path w="463" h="545">
                  <a:moveTo>
                    <a:pt x="0" y="381"/>
                  </a:moveTo>
                  <a:cubicBezTo>
                    <a:pt x="0" y="379"/>
                    <a:pt x="0" y="379"/>
                    <a:pt x="0" y="379"/>
                  </a:cubicBezTo>
                  <a:cubicBezTo>
                    <a:pt x="0" y="268"/>
                    <a:pt x="92" y="209"/>
                    <a:pt x="225" y="209"/>
                  </a:cubicBezTo>
                  <a:cubicBezTo>
                    <a:pt x="292" y="209"/>
                    <a:pt x="340" y="218"/>
                    <a:pt x="387" y="232"/>
                  </a:cubicBezTo>
                  <a:cubicBezTo>
                    <a:pt x="387" y="213"/>
                    <a:pt x="387" y="213"/>
                    <a:pt x="387" y="213"/>
                  </a:cubicBezTo>
                  <a:cubicBezTo>
                    <a:pt x="387" y="119"/>
                    <a:pt x="329" y="70"/>
                    <a:pt x="230" y="70"/>
                  </a:cubicBezTo>
                  <a:cubicBezTo>
                    <a:pt x="168" y="70"/>
                    <a:pt x="119" y="86"/>
                    <a:pt x="70" y="108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105" y="18"/>
                    <a:pt x="162" y="0"/>
                    <a:pt x="239" y="0"/>
                  </a:cubicBezTo>
                  <a:cubicBezTo>
                    <a:pt x="313" y="0"/>
                    <a:pt x="370" y="20"/>
                    <a:pt x="409" y="58"/>
                  </a:cubicBezTo>
                  <a:cubicBezTo>
                    <a:pt x="444" y="94"/>
                    <a:pt x="463" y="145"/>
                    <a:pt x="463" y="212"/>
                  </a:cubicBezTo>
                  <a:cubicBezTo>
                    <a:pt x="463" y="534"/>
                    <a:pt x="463" y="534"/>
                    <a:pt x="463" y="534"/>
                  </a:cubicBezTo>
                  <a:cubicBezTo>
                    <a:pt x="387" y="534"/>
                    <a:pt x="387" y="534"/>
                    <a:pt x="387" y="534"/>
                  </a:cubicBezTo>
                  <a:cubicBezTo>
                    <a:pt x="387" y="455"/>
                    <a:pt x="387" y="455"/>
                    <a:pt x="387" y="455"/>
                  </a:cubicBezTo>
                  <a:cubicBezTo>
                    <a:pt x="351" y="503"/>
                    <a:pt x="289" y="545"/>
                    <a:pt x="197" y="545"/>
                  </a:cubicBezTo>
                  <a:cubicBezTo>
                    <a:pt x="99" y="545"/>
                    <a:pt x="0" y="489"/>
                    <a:pt x="0" y="381"/>
                  </a:cubicBezTo>
                  <a:close/>
                  <a:moveTo>
                    <a:pt x="388" y="341"/>
                  </a:moveTo>
                  <a:cubicBezTo>
                    <a:pt x="388" y="290"/>
                    <a:pt x="388" y="290"/>
                    <a:pt x="388" y="290"/>
                  </a:cubicBezTo>
                  <a:cubicBezTo>
                    <a:pt x="350" y="278"/>
                    <a:pt x="298" y="267"/>
                    <a:pt x="233" y="267"/>
                  </a:cubicBezTo>
                  <a:cubicBezTo>
                    <a:pt x="135" y="267"/>
                    <a:pt x="80" y="310"/>
                    <a:pt x="80" y="376"/>
                  </a:cubicBezTo>
                  <a:cubicBezTo>
                    <a:pt x="80" y="378"/>
                    <a:pt x="80" y="378"/>
                    <a:pt x="80" y="378"/>
                  </a:cubicBezTo>
                  <a:cubicBezTo>
                    <a:pt x="80" y="445"/>
                    <a:pt x="141" y="483"/>
                    <a:pt x="212" y="483"/>
                  </a:cubicBezTo>
                  <a:cubicBezTo>
                    <a:pt x="309" y="483"/>
                    <a:pt x="388" y="424"/>
                    <a:pt x="388" y="3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/>
            <p:cNvSpPr>
              <a:spLocks noEditPoints="1"/>
            </p:cNvSpPr>
            <p:nvPr/>
          </p:nvSpPr>
          <p:spPr bwMode="auto">
            <a:xfrm>
              <a:off x="6375400" y="1800225"/>
              <a:ext cx="254000" cy="360363"/>
            </a:xfrm>
            <a:custGeom>
              <a:avLst/>
              <a:gdLst/>
              <a:ahLst/>
              <a:cxnLst/>
              <a:rect l="0" t="0" r="r" b="b"/>
              <a:pathLst>
                <a:path w="531" h="754">
                  <a:moveTo>
                    <a:pt x="78" y="642"/>
                  </a:moveTo>
                  <a:cubicBezTo>
                    <a:pt x="78" y="743"/>
                    <a:pt x="78" y="743"/>
                    <a:pt x="78" y="743"/>
                  </a:cubicBezTo>
                  <a:cubicBezTo>
                    <a:pt x="0" y="743"/>
                    <a:pt x="0" y="743"/>
                    <a:pt x="0" y="7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322"/>
                    <a:pt x="78" y="322"/>
                    <a:pt x="78" y="322"/>
                  </a:cubicBezTo>
                  <a:cubicBezTo>
                    <a:pt x="121" y="259"/>
                    <a:pt x="183" y="205"/>
                    <a:pt x="280" y="205"/>
                  </a:cubicBezTo>
                  <a:cubicBezTo>
                    <a:pt x="406" y="205"/>
                    <a:pt x="531" y="305"/>
                    <a:pt x="531" y="478"/>
                  </a:cubicBezTo>
                  <a:cubicBezTo>
                    <a:pt x="531" y="480"/>
                    <a:pt x="531" y="480"/>
                    <a:pt x="531" y="480"/>
                  </a:cubicBezTo>
                  <a:cubicBezTo>
                    <a:pt x="531" y="652"/>
                    <a:pt x="407" y="754"/>
                    <a:pt x="280" y="754"/>
                  </a:cubicBezTo>
                  <a:cubicBezTo>
                    <a:pt x="182" y="754"/>
                    <a:pt x="119" y="701"/>
                    <a:pt x="78" y="642"/>
                  </a:cubicBezTo>
                  <a:close/>
                  <a:moveTo>
                    <a:pt x="451" y="481"/>
                  </a:moveTo>
                  <a:cubicBezTo>
                    <a:pt x="451" y="479"/>
                    <a:pt x="451" y="479"/>
                    <a:pt x="451" y="479"/>
                  </a:cubicBezTo>
                  <a:cubicBezTo>
                    <a:pt x="451" y="355"/>
                    <a:pt x="365" y="276"/>
                    <a:pt x="265" y="276"/>
                  </a:cubicBezTo>
                  <a:cubicBezTo>
                    <a:pt x="168" y="276"/>
                    <a:pt x="75" y="358"/>
                    <a:pt x="75" y="478"/>
                  </a:cubicBezTo>
                  <a:cubicBezTo>
                    <a:pt x="75" y="480"/>
                    <a:pt x="75" y="480"/>
                    <a:pt x="75" y="480"/>
                  </a:cubicBezTo>
                  <a:cubicBezTo>
                    <a:pt x="75" y="603"/>
                    <a:pt x="168" y="684"/>
                    <a:pt x="265" y="684"/>
                  </a:cubicBezTo>
                  <a:cubicBezTo>
                    <a:pt x="367" y="684"/>
                    <a:pt x="451" y="609"/>
                    <a:pt x="451" y="4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91680" y="1556793"/>
            <a:ext cx="5472608" cy="3384376"/>
          </a:xfrm>
        </p:spPr>
        <p:txBody>
          <a:bodyPr anchor="ctr"/>
          <a:lstStyle>
            <a:lvl1pPr algn="ctr">
              <a:lnSpc>
                <a:spcPts val="4500"/>
              </a:lnSpc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Klik her for at tilføje tekst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74915F8-A416-466B-97B4-3E8E02D262CD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422BEA-4D31-4C39-B8C3-10D1386D54D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35F4-D8D1-40DD-8C02-7CB6E5C72073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841E-FDE4-4F95-B5AA-F5EB88A7EDBE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0363-84F5-4813-953F-82ED69AC572F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841E-FDE4-4F95-B5AA-F5EB88A7EDBE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ggrundsbillede og tekstbok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 descr="[logo:BlackWhite]&#10;[imagefolder:Background]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0" y="1"/>
            <a:ext cx="9144000" cy="6858000"/>
          </a:xfrm>
          <a:solidFill>
            <a:schemeClr val="bg1">
              <a:lumMod val="75000"/>
            </a:schemeClr>
          </a:solidFill>
        </p:spPr>
        <p:txBody>
          <a:bodyPr lIns="540000" rIns="5040000" anchor="ctr" anchorCtr="0"/>
          <a:lstStyle>
            <a:lvl1pPr algn="l">
              <a:tabLst/>
              <a:defRPr sz="1600" baseline="0"/>
            </a:lvl1pPr>
          </a:lstStyle>
          <a:p>
            <a:r>
              <a:rPr lang="da-DK" dirty="0" smtClean="0"/>
              <a:t>Klik på knappen i midten for at indsætte et billede. Billedet fjernes igen ved at trykke DELETE på tastaturet. (Klik Nulstil på fanen HJEM, hvis du ikke kan se tekstboks/logo.)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E0649F-FA7C-4CDA-B758-7821CB283D70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7"/>
          </p:nvPr>
        </p:nvSpPr>
        <p:spPr>
          <a:xfrm>
            <a:off x="4716016" y="468000"/>
            <a:ext cx="3914720" cy="5256000"/>
          </a:xfrm>
          <a:solidFill>
            <a:schemeClr val="bg1">
              <a:alpha val="70000"/>
            </a:schemeClr>
          </a:solidFill>
        </p:spPr>
        <p:txBody>
          <a:bodyPr lIns="324000" tIns="270000" rIns="324000" bIns="270000"/>
          <a:lstStyle>
            <a:lvl1pPr>
              <a:defRPr sz="1800"/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2" name="Pladsholder til tekst 8"/>
          <p:cNvSpPr>
            <a:spLocks noGrp="1"/>
          </p:cNvSpPr>
          <p:nvPr>
            <p:ph type="body" sz="quarter" idx="16" hasCustomPrompt="1"/>
          </p:nvPr>
        </p:nvSpPr>
        <p:spPr>
          <a:xfrm>
            <a:off x="7128000" y="6066000"/>
            <a:ext cx="1512000" cy="471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
             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 descr="[logo:BlackWhite]&#10;[imagefolder:Background]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2340000" tIns="1656000" rIns="2340000" anchor="t"/>
          <a:lstStyle>
            <a:lvl1pPr>
              <a:defRPr sz="1600" baseline="0"/>
            </a:lvl1pPr>
          </a:lstStyle>
          <a:p>
            <a:r>
              <a:rPr lang="da-DK" dirty="0" smtClean="0"/>
              <a:t>Klik på knappen i midten for at indsætte et billede. Billedet fjernes igen ved at trykke DELETE på tastaturet. (Klik Nulstil på fanen HJEM, hvis du ikke kan se logo.)</a:t>
            </a:r>
            <a:endParaRPr lang="en-US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7128000" y="6066000"/>
            <a:ext cx="1512000" cy="471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
              </a:t>
            </a:r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157D2ED-A7A4-49AD-BE39-819836AD64E5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6228-FF53-4EA0-9E17-08F7BB684761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Pladsholder til billede 6" descr="[logo:BlackWhite]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3896915"/>
            <a:ext cx="9144000" cy="2988469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lIns="540000" tIns="0" rIns="5040000" anchor="ctr" anchorCtr="0"/>
          <a:lstStyle>
            <a:lvl1pPr>
              <a:defRPr sz="1600" baseline="0"/>
            </a:lvl1pPr>
          </a:lstStyle>
          <a:p>
            <a:r>
              <a:rPr lang="da-DK" dirty="0" smtClean="0"/>
              <a:t>Klik på knappen i midten for at indsætte et billede. Billedet fjernes igen ved at trykke DELETE på tastaturet. (Klik Nulstil på fanen HJEM, hvis du ikke kan se logo.)</a:t>
            </a:r>
            <a:endParaRPr lang="en-US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4"/>
          </p:nvPr>
        </p:nvSpPr>
        <p:spPr>
          <a:xfrm>
            <a:off x="469107" y="1583531"/>
            <a:ext cx="8170068" cy="215154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8" name="Pladsholder til tekst 8"/>
          <p:cNvSpPr>
            <a:spLocks noGrp="1"/>
          </p:cNvSpPr>
          <p:nvPr>
            <p:ph type="body" sz="quarter" idx="15" hasCustomPrompt="1"/>
          </p:nvPr>
        </p:nvSpPr>
        <p:spPr>
          <a:xfrm>
            <a:off x="7128000" y="6066000"/>
            <a:ext cx="1512000" cy="471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
             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67543" y="576000"/>
            <a:ext cx="8172455" cy="84163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67999" y="1584001"/>
            <a:ext cx="8171999" cy="4106304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Klik for at redigere i master</a:t>
            </a:r>
          </a:p>
          <a:p>
            <a:pPr lvl="1"/>
            <a:r>
              <a:rPr lang="en-US" dirty="0"/>
              <a:t>Andet niveau</a:t>
            </a:r>
          </a:p>
          <a:p>
            <a:pPr lvl="2"/>
            <a:r>
              <a:rPr lang="en-US" dirty="0"/>
              <a:t>Tredje niveau</a:t>
            </a:r>
          </a:p>
          <a:p>
            <a:pPr lvl="3"/>
            <a:r>
              <a:rPr lang="en-US" dirty="0"/>
              <a:t>Fjerde niveau</a:t>
            </a:r>
          </a:p>
          <a:p>
            <a:pPr lvl="4"/>
            <a:r>
              <a:rPr lang="en-US" dirty="0"/>
              <a:t>Femte niveau</a:t>
            </a:r>
          </a:p>
          <a:p>
            <a:pPr lvl="5"/>
            <a:r>
              <a:rPr lang="en-US" dirty="0"/>
              <a:t>Sjette niveau</a:t>
            </a:r>
          </a:p>
          <a:p>
            <a:pPr lvl="6"/>
            <a:r>
              <a:rPr lang="en-US" dirty="0"/>
              <a:t>(syvende)</a:t>
            </a:r>
          </a:p>
          <a:p>
            <a:pPr lvl="7"/>
            <a:r>
              <a:rPr lang="en-US" dirty="0"/>
              <a:t>(ottende)</a:t>
            </a:r>
          </a:p>
          <a:p>
            <a:pPr lvl="8"/>
            <a:r>
              <a:rPr lang="en-US" dirty="0"/>
              <a:t>(niende)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28000" y="6215560"/>
            <a:ext cx="648000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lnSpc>
                <a:spcPts val="1300"/>
              </a:lnSpc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fld id="{A1707CC2-C8BF-48C6-B09C-DB92AB0CBD2A}" type="datetimeFigureOut">
              <a:rPr lang="en-US" dirty="0"/>
              <a:t>6/22/2016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693066" y="6214350"/>
            <a:ext cx="4426933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lnSpc>
                <a:spcPts val="1300"/>
              </a:lnSpc>
              <a:defRPr sz="9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69191" y="6215923"/>
            <a:ext cx="358393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lnSpc>
                <a:spcPts val="1300"/>
              </a:lnSpc>
              <a:defRPr sz="1000" b="1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fld id="{5D63841E-FDE4-4F95-B5AA-F5EB88A7EDBE}" type="slidenum">
              <a:rPr lang="en-US" dirty="0"/>
              <a:pPr/>
              <a:t>‹nr.›</a:t>
            </a:fld>
            <a:endParaRPr lang="en-US" dirty="0"/>
          </a:p>
        </p:txBody>
      </p:sp>
      <p:pic>
        <p:nvPicPr>
          <p:cNvPr id="1026" name="Picture 2" descr="C:\Users\kg\Desktop\KOMBIT\_Version 0.1\KOMBIT_payoff_cmyk.e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362" y="6065427"/>
            <a:ext cx="1510637" cy="47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6" r:id="rId4"/>
    <p:sldLayoutId id="2147483654" r:id="rId5"/>
    <p:sldLayoutId id="2147483655" r:id="rId6"/>
    <p:sldLayoutId id="2147483670" r:id="rId7"/>
    <p:sldLayoutId id="2147483663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3000" b="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200" b="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Trebuchet MS" panose="020B0603020202020204" pitchFamily="34" charset="0"/>
          <a:ea typeface="+mn-ea"/>
          <a:cs typeface="+mn-cs"/>
        </a:defRPr>
      </a:lvl2pPr>
      <a:lvl3pPr marL="180000" indent="-180000" algn="l" defTabSz="360000" rtl="0" eaLnBrk="1" latinLnBrk="0" hangingPunct="1"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538163" indent="-180975" algn="l" defTabSz="914400" rtl="0" eaLnBrk="1" latinLnBrk="0" hangingPunct="1">
        <a:lnSpc>
          <a:spcPts val="24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900000" indent="-180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1188000" indent="-180000" algn="l" defTabSz="914400" rtl="0" eaLnBrk="1" latinLnBrk="0" hangingPunct="1">
        <a:lnSpc>
          <a:spcPts val="22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8843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24631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Workshop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Ejendomsskat og Ejendomsbidrag</a:t>
            </a:r>
          </a:p>
          <a:p>
            <a:r>
              <a:rPr lang="da-DK" dirty="0" smtClean="0"/>
              <a:t>22. Juni 2016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862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Dagsorden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da-DK" dirty="0" smtClean="0"/>
              <a:t>Velkomst</a:t>
            </a:r>
          </a:p>
          <a:p>
            <a:pPr marL="457200" indent="-457200">
              <a:buAutoNum type="arabicPeriod"/>
            </a:pPr>
            <a:r>
              <a:rPr lang="da-DK" dirty="0" smtClean="0"/>
              <a:t>Formål med workshoppen</a:t>
            </a:r>
          </a:p>
          <a:p>
            <a:pPr marL="457200" indent="-457200">
              <a:buAutoNum type="arabicPeriod"/>
            </a:pPr>
            <a:r>
              <a:rPr lang="da-DK" dirty="0" smtClean="0"/>
              <a:t>Overordnet gennemgang af snitfladebeskrivelsen</a:t>
            </a:r>
          </a:p>
          <a:p>
            <a:pPr marL="457200" indent="-457200">
              <a:buAutoNum type="arabicPeriod"/>
            </a:pPr>
            <a:r>
              <a:rPr lang="da-DK" dirty="0" smtClean="0"/>
              <a:t>Kommentarer</a:t>
            </a:r>
          </a:p>
          <a:p>
            <a:pPr marL="457200" indent="-457200">
              <a:buAutoNum type="arabicPeriod"/>
            </a:pPr>
            <a:r>
              <a:rPr lang="da-DK" smtClean="0"/>
              <a:t>Den videre proces</a:t>
            </a:r>
            <a:endParaRPr lang="da-DK" dirty="0" smtClean="0"/>
          </a:p>
          <a:p>
            <a:pPr marL="457200" indent="-457200">
              <a:buAutoNum type="arabicPeriod"/>
            </a:pPr>
            <a:r>
              <a:rPr lang="da-DK" dirty="0" smtClean="0"/>
              <a:t>Evt.</a:t>
            </a:r>
          </a:p>
          <a:p>
            <a:pPr marL="457200" indent="-457200">
              <a:buAutoNum type="arabicPeriod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0626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93" y="345859"/>
            <a:ext cx="8605807" cy="545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7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3" y="444500"/>
            <a:ext cx="8172455" cy="571500"/>
          </a:xfrm>
        </p:spPr>
        <p:txBody>
          <a:bodyPr/>
          <a:lstStyle/>
          <a:p>
            <a:r>
              <a:rPr lang="da-DK" dirty="0" smtClean="0"/>
              <a:t>Overordnet anvendelsesmønster: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999" y="1016000"/>
            <a:ext cx="8171999" cy="4674305"/>
          </a:xfrm>
        </p:spPr>
        <p:txBody>
          <a:bodyPr/>
          <a:lstStyle/>
          <a:p>
            <a:r>
              <a:rPr lang="da-DK" sz="1800" u="sng" dirty="0" smtClean="0"/>
              <a:t>Årligt ifm. udskrivning af de kommunale ejendomsskattebilletter: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600" dirty="0" smtClean="0"/>
              <a:t>E&amp;E henter oplysninger i lånesystemet om hvilke ejendomme, hvor skatten skal opkræves ved at opskrive lånet.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600" dirty="0" smtClean="0"/>
              <a:t>E&amp;E henter oplysninger i lånesystemet om hvilke ejendomme, hvor tilskrevne renter på ejendomsskattelån skal opkræves på ejendomsskattebilletten.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1600" dirty="0" smtClean="0"/>
              <a:t>E&amp;E danner de årlige ejendomsskattebilletter, og i forlængelse heraf:</a:t>
            </a:r>
          </a:p>
          <a:p>
            <a:pPr marL="995363" lvl="3" indent="-457200">
              <a:buFont typeface="+mj-lt"/>
              <a:buAutoNum type="alphaLcParenR"/>
            </a:pPr>
            <a:r>
              <a:rPr lang="da-DK" sz="1400" dirty="0" smtClean="0"/>
              <a:t>E&amp;E fortæller lånesystemet hvilke beløb der skal tillægges lånet for de ejendomme, hvor der er aktive ejendomsskattelån</a:t>
            </a:r>
          </a:p>
          <a:p>
            <a:pPr marL="995363" lvl="3" indent="-457200">
              <a:buFont typeface="+mj-lt"/>
              <a:buAutoNum type="alphaLcParenR"/>
            </a:pPr>
            <a:r>
              <a:rPr lang="da-DK" sz="1400" dirty="0" smtClean="0"/>
              <a:t>E&amp;E fortæller lånesystemet hvilke rentebeløb på lån, der er opkrævet for de ejendomme, hvor ejer ønsker at betale lånets renter.</a:t>
            </a:r>
          </a:p>
          <a:p>
            <a:pPr marL="342900" lvl="1" indent="-342900">
              <a:buFont typeface="+mj-lt"/>
              <a:buAutoNum type="arabicPeriod" startAt="4"/>
            </a:pPr>
            <a:r>
              <a:rPr lang="da-DK" sz="1600" b="0" dirty="0" smtClean="0">
                <a:solidFill>
                  <a:schemeClr val="tx1"/>
                </a:solidFill>
              </a:rPr>
              <a:t>Lånesystemet fortæller E&amp;E hvis der er nogle lån, der ikke har kunnet opskrives med de nye ejendomsskatter, og som derfor skal opkræves via ny ejendomsskattebillet.</a:t>
            </a:r>
            <a:endParaRPr lang="da-DK" sz="200" b="0" dirty="0" smtClean="0">
              <a:solidFill>
                <a:schemeClr val="tx1"/>
              </a:solidFill>
            </a:endParaRPr>
          </a:p>
          <a:p>
            <a:pPr lvl="1"/>
            <a:r>
              <a:rPr lang="da-DK" sz="1600" b="0" u="sng" dirty="0" smtClean="0">
                <a:solidFill>
                  <a:schemeClr val="tx1"/>
                </a:solidFill>
              </a:rPr>
              <a:t>Derefter, løbende:</a:t>
            </a:r>
            <a:endParaRPr lang="da-DK" sz="1600" b="0" u="sng" dirty="0">
              <a:solidFill>
                <a:schemeClr val="tx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a-DK" sz="1600" b="0" dirty="0" smtClean="0">
                <a:solidFill>
                  <a:schemeClr val="tx1"/>
                </a:solidFill>
              </a:rPr>
              <a:t>Lånesystemet fortæller E&amp;E løbende om diverse lånehændelser, fx oprettelse/</a:t>
            </a:r>
            <a:r>
              <a:rPr lang="da-DK" sz="1600" b="0" dirty="0" err="1" smtClean="0">
                <a:solidFill>
                  <a:schemeClr val="tx1"/>
                </a:solidFill>
              </a:rPr>
              <a:t>berostilling</a:t>
            </a:r>
            <a:r>
              <a:rPr lang="da-DK" sz="1600" b="0" dirty="0" smtClean="0">
                <a:solidFill>
                  <a:schemeClr val="tx1"/>
                </a:solidFill>
              </a:rPr>
              <a:t>/indfrielse/overdragelse af lån.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a-DK" sz="1600" b="0" dirty="0" smtClean="0">
                <a:solidFill>
                  <a:schemeClr val="tx1"/>
                </a:solidFill>
              </a:rPr>
              <a:t>E&amp;E fortæller lånesystemet om forhøjede opkrævninger, der skal tillægges lånet.</a:t>
            </a:r>
          </a:p>
          <a:p>
            <a:pPr lvl="1"/>
            <a:endParaRPr lang="da-DK" sz="18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54668"/>
      </p:ext>
    </p:extLst>
  </p:cSld>
  <p:clrMapOvr>
    <a:masterClrMapping/>
  </p:clrMapOvr>
</p:sld>
</file>

<file path=ppt/theme/theme1.xml><?xml version="1.0" encoding="utf-8"?>
<a:theme xmlns:a="http://schemas.openxmlformats.org/drawingml/2006/main" name="KOMBIT">
  <a:themeElements>
    <a:clrScheme name="KOMBIT">
      <a:dk1>
        <a:sysClr val="windowText" lastClr="000000"/>
      </a:dk1>
      <a:lt1>
        <a:sysClr val="window" lastClr="FFFFFF"/>
      </a:lt1>
      <a:dk2>
        <a:srgbClr val="4E3629"/>
      </a:dk2>
      <a:lt2>
        <a:srgbClr val="CBC4BC"/>
      </a:lt2>
      <a:accent1>
        <a:srgbClr val="C8102E"/>
      </a:accent1>
      <a:accent2>
        <a:srgbClr val="007398"/>
      </a:accent2>
      <a:accent3>
        <a:srgbClr val="7A9A01"/>
      </a:accent3>
      <a:accent4>
        <a:srgbClr val="482F92"/>
      </a:accent4>
      <a:accent5>
        <a:srgbClr val="4BACC6"/>
      </a:accent5>
      <a:accent6>
        <a:srgbClr val="E5A024"/>
      </a:accent6>
      <a:hlink>
        <a:srgbClr val="0000FF"/>
      </a:hlink>
      <a:folHlink>
        <a:srgbClr val="800080"/>
      </a:folHlink>
    </a:clrScheme>
    <a:fontScheme name="KOMBIT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MB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latin typeface="Trebuchet MS" panose="020B06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spAutoFit/>
      </a:bodyPr>
      <a:lstStyle>
        <a:defPPr>
          <a:defRPr dirty="0">
            <a:latin typeface="Trebuchet MS" panose="020B06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KOMBIT Rød">
      <a:srgbClr val="C8102E"/>
    </a:custClr>
    <a:custClr name="Petroleum">
      <a:srgbClr val="007398"/>
    </a:custClr>
    <a:custClr name="Mørk Grøn">
      <a:srgbClr val="7A9A01"/>
    </a:custClr>
    <a:custClr name="Lilla">
      <a:srgbClr val="482F92"/>
    </a:custClr>
  </a:custClrLst>
  <a:extLst>
    <a:ext uri="{05A4C25C-085E-4340-85A3-A5531E510DB2}">
      <thm15:themeFamily xmlns:thm15="http://schemas.microsoft.com/office/thememl/2012/main" name="KOMBIT" id="{634E2D82-01D9-419D-8DEC-1637960FB904}" vid="{47408BA0-DC7D-470C-9CEA-4EE6001920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</TotalTime>
  <Words>181</Words>
  <Application>Microsoft Office PowerPoint</Application>
  <PresentationFormat>Skærmshow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KOMBIT</vt:lpstr>
      <vt:lpstr>Workshop</vt:lpstr>
      <vt:lpstr>Dagsorden</vt:lpstr>
      <vt:lpstr>PowerPoint-præsentation</vt:lpstr>
      <vt:lpstr>Overordnet anvendelsesmønster: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</dc:title>
  <dc:creator>Nicolai Nørr Korolkiewicz</dc:creator>
  <cp:lastModifiedBy>Sten Mogensen</cp:lastModifiedBy>
  <cp:revision>5</cp:revision>
  <cp:lastPrinted>2016-06-22T10:45:54Z</cp:lastPrinted>
  <dcterms:created xsi:type="dcterms:W3CDTF">2016-06-22T10:09:31Z</dcterms:created>
  <dcterms:modified xsi:type="dcterms:W3CDTF">2016-06-22T10:45:57Z</dcterms:modified>
</cp:coreProperties>
</file>